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889F7F-C867-4250-A8B8-05C8CB159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D5D33C-F927-4DE7-B671-F303F5C7A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45EFF9-FFD9-4ED1-866C-4E190A78B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9698E7-E0AF-44FD-B8AB-418BB86CB4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AF77EF-7FC1-44F8-881A-DABAEEDBA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430EF9-516D-414D-9573-67F995DA6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B6D8ED-5B8A-4EB1-B229-A1FCCB1BF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8D2B22-A505-4A88-9F9A-EC99628E2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41EF65-EDDB-4B6C-A431-81A59D329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FD2A6B-4C64-412B-844A-712DD4BE9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291128-543B-48D7-804F-C6A048D6D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33010434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银行业年终述职报告总结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银行业务回顾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风险管理与合规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客户服务和关系管理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团队建设和人才培养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问题与改进措施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总结过去一年的工作成果，分析存在的问题，提出改进措施，为新一年的工作提供参考和指导。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随着金融市场的不断变化和监管政策的逐步收紧，银行业面临着越来越多的挑战和机遇。为了更好地适应市场变化和满足客户需求，银行业需要不断提高自身的业务水平和风险管理能力。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188" r="271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本报告采用总分结构，先概述整体情况，再分别从不同方面进行详细阐述。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本报告具有数据支撑、分析深入、针对性强等特点，旨在为银行业的发展提供有益的参考和借鉴。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报告概述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银行业务回顾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本年度存款总额达到XX亿元，较去年增长XX%。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存款总额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691" r="869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客户增长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新增客户XX户，客户总数达到XX户，客户满意度持续提高。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推出多款存款产品，满足不同客户需求，同时优化存款服务流程，提高客户体验。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存款业务回顾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本年度累计发放贷款XX亿元，支持了大量中小企业和个人客户的发展。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贷款发放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严格风险控制措施，确保贷款质量，逾期率控制在较低水平。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风险控制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推出多款贷款产品，满足不同客户需求，同时优化贷款审批流程，提高服务效率。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贷款业务回顾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理财业务回顾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理财产品销售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本年度累计销售理财产品XX亿元，客户收益稳定且高于市场平均水平。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理财服务升级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推出多款个性化理财产品，满足不同风险偏好客户需求。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投资者教育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加强投资者教育，提高客户对理财产品的认知和风险意识。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风险管理与合规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风险量化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运用先进的风险量化模型，对各类风险进行科学评估和测量。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准确识别各类潜在风险，包括市场风险、信用风险和操作风险等。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制定和实施有效的风险控制措施，降低银行业务的风险敞口。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792" r="15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792" r="15792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风险评估与控制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根据监管要求和行业标准，制定符合银行业务实际的合规政策。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合规政策制定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定期组织合规培训，提高员工的合规意识和风险防范能力。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合规培训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定期开展合规检查，发现问题及时整改，确保业务合规开展。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合规检查与整改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合规管理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可疑交易监测与报告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运用先进的技术手段，对可疑交易进行实时监测和报告。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反洗钱培训与宣传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加强反洗钱培训和宣传，提高员工对反洗钱工作的认识和重视程度。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反洗钱制度建设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建立健全反洗钱内部控制制度，明确各部门职责和工作流程。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292" r="1629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反洗钱工作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客户服务和关系管理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通过定期调查和反馈机制，了解客户对银行服务的满意度，并针对问题进行改进。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简化业务流程，提高服务效率，降低客户等待时间，提升客户体验。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服务流程优化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建立完善的投诉处理机制，及时响应和解决客户投诉，维护银行形象。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投诉处理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客户服务质量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https://d.book118.com/655330104340011043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2024-09-06T00:50:00.788</cp:lastPrinted>
  <dcterms:created xsi:type="dcterms:W3CDTF">2024-09-05T16:50:00Z</dcterms:created>
  <dcterms:modified xsi:type="dcterms:W3CDTF">2024-09-05T16:50:02Z</dcterms:modified>
</cp:coreProperties>
</file>