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5F6F9F-E105-4679-919E-04020BC2A0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BE3A01-1893-4478-BEE3-C91CC95369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ABD382-2B4C-4ADB-8FB5-74D75A77F8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F022B8-667B-412B-ABFC-0A9C53A0EA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570029-DA94-4BA7-B4C3-68D831397B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933370-4AA3-4941-A4C5-6470162C7F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2D1B48-784A-4E91-9B4E-3DE6CDC5BB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A966A1-13E2-49DE-8D10-4A0A089BE0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CBE4EE-E3EF-42C2-ADE8-07B4AB128E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90ACD3-DB1C-4490-B0C9-2322FE45F2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042F61-E8BE-4642-B365-6157E89C86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330124343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指检与内镜检查的对比研究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指检与内镜检查定义
 指检与内镜检查适应症
 指检与内镜检查优缺点
 指检与内镜检查操作过程
 指检与内镜检查准确性比较
 指检与内镜检查安全性分析
 指检与内镜检查临床应用
 指检与内镜检查发展趋势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指检与内镜检查定义</a:t>
            </a:r>
          </a:p>
        </p:txBody>
      </p:sp>
      <p:sp>
        <p:nvSpPr>
          <p:cNvPr id="3" name="Subtitle 2"/>
          <p:cNvSpPr>
            <a:spLocks noGrp="1"/>
          </p:cNvSpPr>
          <p:nvPr>
            <p:ph type="subTitle" idx="1"/>
          </p:nvPr>
        </p:nvSpPr>
        <p:spPr/>
        <p:txBody>
          <a:bodyPr/>
          <a:lstStyle/>
          <a:p>
            <a:r>
              <a:t>指检与内镜检查的对比研究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指检与内镜检查定义</a:t>
            </a:r>
          </a:p>
        </p:txBody>
      </p:sp>
      <p:sp>
        <p:nvSpPr>
          <p:cNvPr id="3" name="Text Placeholder 2"/>
          <p:cNvSpPr>
            <a:spLocks noGrp="1"/>
          </p:cNvSpPr>
          <p:nvPr>
            <p:ph type="body" idx="1"/>
          </p:nvPr>
        </p:nvSpPr>
        <p:spPr/>
        <p:txBody>
          <a:bodyPr/>
          <a:lstStyle/>
          <a:p>
            <a:r>
              <a:t>指检的定义：</a:t>
            </a:r>
          </a:p>
        </p:txBody>
      </p:sp>
      <p:sp>
        <p:nvSpPr>
          <p:cNvPr id="4" name="Content Placeholder 3"/>
          <p:cNvSpPr>
            <a:spLocks noGrp="1"/>
          </p:cNvSpPr>
          <p:nvPr>
            <p:ph sz="half" idx="2"/>
          </p:nvPr>
        </p:nvSpPr>
        <p:spPr/>
        <p:txBody>
          <a:bodyPr/>
          <a:lstStyle/>
          <a:p>
            <a:r>
              <a:t>1. 指检，又称为直肠指诊，是一种通过医生手指插入患者肛门进行直肠及盆腔内器官触诊的检查方法。</a:t>
            </a:r>
          </a:p>
          <a:p>
            <a:r>
              <a:t>2. 该检查操作简单，成本低，是诊断低位直肠癌、前列腺疾病、盆腔疾病的重要手段。</a:t>
            </a:r>
          </a:p>
          <a:p>
            <a:r>
              <a:t>3. 尽管指检具有便捷性，但其准确性受限于医生的触觉和经验，对于微小病变或深部病变的诊断能力有限。</a:t>
            </a:r>
          </a:p>
        </p:txBody>
      </p:sp>
      <p:sp>
        <p:nvSpPr>
          <p:cNvPr id="5" name="Text Placeholder 4"/>
          <p:cNvSpPr>
            <a:spLocks noGrp="1"/>
          </p:cNvSpPr>
          <p:nvPr>
            <p:ph type="body" idx="3"/>
          </p:nvPr>
        </p:nvSpPr>
        <p:spPr/>
        <p:txBody>
          <a:bodyPr/>
          <a:lstStyle/>
          <a:p>
            <a:r>
              <a:t>内镜检查的定义：</a:t>
            </a:r>
          </a:p>
        </p:txBody>
      </p:sp>
      <p:sp>
        <p:nvSpPr>
          <p:cNvPr id="6" name="Content Placeholder 5"/>
          <p:cNvSpPr>
            <a:spLocks noGrp="1"/>
          </p:cNvSpPr>
          <p:nvPr>
            <p:ph sz="half" idx="4"/>
          </p:nvPr>
        </p:nvSpPr>
        <p:spPr/>
        <p:txBody>
          <a:bodyPr/>
          <a:lstStyle/>
          <a:p>
            <a:r>
              <a:t>1. 内镜检查是一种使用内镜设备观察人体内部空腔器官或体腔的技术，常用于消化道疾病的诊断。</a:t>
            </a:r>
          </a:p>
          <a:p>
            <a:r>
              <a:t>2. 内镜检查能够直观显示病灶，并可取活检进行病理学检查，提高诊断的准确性和可靠性。</a:t>
            </a:r>
          </a:p>
          <a:p>
            <a:r>
              <a:t>3. 随着内镜技术的进步，如超声内镜、色素内镜、窄带成像技术等，内镜检查的应用范围不断扩大，诊断能力不断增强。</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指检与内镜检查定义</a:t>
            </a:r>
          </a:p>
        </p:txBody>
      </p:sp>
      <p:sp>
        <p:nvSpPr>
          <p:cNvPr id="3" name="Text Placeholder 2"/>
          <p:cNvSpPr>
            <a:spLocks noGrp="1"/>
          </p:cNvSpPr>
          <p:nvPr>
            <p:ph type="body" idx="1"/>
          </p:nvPr>
        </p:nvSpPr>
        <p:spPr/>
        <p:txBody>
          <a:bodyPr/>
          <a:lstStyle/>
          <a:p>
            <a:r>
              <a:t>指检与内镜检查的临床应用对比：</a:t>
            </a:r>
          </a:p>
        </p:txBody>
      </p:sp>
      <p:sp>
        <p:nvSpPr>
          <p:cNvPr id="4" name="Content Placeholder 3"/>
          <p:cNvSpPr>
            <a:spLocks noGrp="1"/>
          </p:cNvSpPr>
          <p:nvPr>
            <p:ph sz="half" idx="2"/>
          </p:nvPr>
        </p:nvSpPr>
        <p:spPr/>
        <p:txBody>
          <a:bodyPr/>
          <a:lstStyle/>
          <a:p>
            <a:r>
              <a:t>1. 指检在初步筛查和评估中应用广泛，尤其适用于资源有限的环境，但其在发现早期病变方面的敏感性和特异性较低。</a:t>
            </a:r>
          </a:p>
          <a:p>
            <a:r>
              <a:t>2. 内镜检查则因能提供更为详细的内部图像而成为诊断消化道疾病的金标准，尤其在诊断早期癌症方面具有无可比拟的优势。</a:t>
            </a:r>
          </a:p>
          <a:p>
            <a:r>
              <a:t>3. 然而，内镜检查需要较高的设备和操作技术要求，且存在一定的并发症风险，如出血、穿孔等，因此其应用受到一定限制。</a:t>
            </a:r>
          </a:p>
        </p:txBody>
      </p:sp>
      <p:sp>
        <p:nvSpPr>
          <p:cNvPr id="5" name="Text Placeholder 4"/>
          <p:cNvSpPr>
            <a:spLocks noGrp="1"/>
          </p:cNvSpPr>
          <p:nvPr>
            <p:ph type="body" idx="3"/>
          </p:nvPr>
        </p:nvSpPr>
        <p:spPr/>
        <p:txBody>
          <a:bodyPr/>
          <a:lstStyle/>
          <a:p>
            <a:r>
              <a:t>指检与内镜检查的成本效益分析：</a:t>
            </a:r>
          </a:p>
        </p:txBody>
      </p:sp>
      <p:sp>
        <p:nvSpPr>
          <p:cNvPr id="6" name="Content Placeholder 5"/>
          <p:cNvSpPr>
            <a:spLocks noGrp="1"/>
          </p:cNvSpPr>
          <p:nvPr>
            <p:ph sz="half" idx="4"/>
          </p:nvPr>
        </p:nvSpPr>
        <p:spPr/>
        <p:txBody>
          <a:bodyPr/>
          <a:lstStyle/>
          <a:p>
            <a:r>
              <a:t>1. 指检作为一种低成本检查方法，在初步筛查和评估中具有较高的成本效益比，尤其适合于经济不发达地区。</a:t>
            </a:r>
          </a:p>
          <a:p>
            <a:r>
              <a:t>2. 内镜检查虽然提高了诊断的准确性，但由于其设备和操作成本较高，在某些情况下可能不是最经济的选择。</a:t>
            </a:r>
          </a:p>
          <a:p>
            <a:r>
              <a:t>3. 在考虑成本效益时，应综合评估患者的病情、医疗资源的可获得性以及检查结果的预期价值。</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指检与内镜检查定义</a:t>
            </a:r>
          </a:p>
        </p:txBody>
      </p:sp>
      <p:sp>
        <p:nvSpPr>
          <p:cNvPr id="3" name="Text Placeholder 2"/>
          <p:cNvSpPr>
            <a:spLocks noGrp="1"/>
          </p:cNvSpPr>
          <p:nvPr>
            <p:ph type="body" idx="1"/>
          </p:nvPr>
        </p:nvSpPr>
        <p:spPr/>
        <p:txBody>
          <a:bodyPr/>
          <a:lstStyle/>
          <a:p>
            <a:r>
              <a:t>指检与内镜检查的优缺点总结：</a:t>
            </a:r>
          </a:p>
        </p:txBody>
      </p:sp>
      <p:sp>
        <p:nvSpPr>
          <p:cNvPr id="4" name="Content Placeholder 3"/>
          <p:cNvSpPr>
            <a:spLocks noGrp="1"/>
          </p:cNvSpPr>
          <p:nvPr>
            <p:ph sz="half" idx="2"/>
          </p:nvPr>
        </p:nvSpPr>
        <p:spPr/>
        <p:txBody>
          <a:bodyPr/>
          <a:lstStyle/>
          <a:p>
            <a:r>
              <a:t>1. 指检的优点在于操作简单、成本低，能够快速评估直肠及盆腔情况；缺点是诊断准确性受限，对微小病变和深部病变检出率低。</a:t>
            </a:r>
          </a:p>
          <a:p>
            <a:r>
              <a:t>2. 内镜检查的优点在于能够提供详细内部图像，有助于早期发现和准确诊断消化道疾病；缺点是成本高，操作复杂，并存在一定并发症风险。</a:t>
            </a:r>
          </a:p>
          <a:p>
            <a:r>
              <a:t>3. 二者在临床实践中应根据具体情况合理选择和应用，以达到最佳的诊断效果和成本效益平衡。</a:t>
            </a:r>
          </a:p>
        </p:txBody>
      </p:sp>
      <p:sp>
        <p:nvSpPr>
          <p:cNvPr id="5" name="Text Placeholder 4"/>
          <p:cNvSpPr>
            <a:spLocks noGrp="1"/>
          </p:cNvSpPr>
          <p:nvPr>
            <p:ph type="body" idx="3"/>
          </p:nvPr>
        </p:nvSpPr>
        <p:spPr/>
        <p:txBody>
          <a:bodyPr/>
          <a:lstStyle/>
          <a:p>
            <a:r>
              <a:t>指检与内镜检查的未来发展趋势：</a:t>
            </a:r>
          </a:p>
        </p:txBody>
      </p:sp>
      <p:sp>
        <p:nvSpPr>
          <p:cNvPr id="6" name="Content Placeholder 5"/>
          <p:cNvSpPr>
            <a:spLocks noGrp="1"/>
          </p:cNvSpPr>
          <p:nvPr>
            <p:ph sz="half" idx="4"/>
          </p:nvPr>
        </p:nvSpPr>
        <p:spPr/>
        <p:txBody>
          <a:bodyPr/>
          <a:lstStyle/>
          <a:p>
            <a:r>
              <a:t>1. 随着医疗技术的发展，指检可能会与新型辅助诊断技术相结合，以提高其在诊断中的准确性和效率。</a:t>
            </a:r>
          </a:p>
          <a:p>
            <a:r>
              <a:t>2. 内镜检查技术将继续向微创化、智能化发展，如机器人辅助内镜检查和虚拟现实技术在培训中的应用。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指检与内镜检查适应症</a:t>
            </a:r>
          </a:p>
        </p:txBody>
      </p:sp>
      <p:sp>
        <p:nvSpPr>
          <p:cNvPr id="3" name="Subtitle 2"/>
          <p:cNvSpPr>
            <a:spLocks noGrp="1"/>
          </p:cNvSpPr>
          <p:nvPr>
            <p:ph type="subTitle" idx="1"/>
          </p:nvPr>
        </p:nvSpPr>
        <p:spPr/>
        <p:txBody>
          <a:bodyPr/>
          <a:lstStyle/>
          <a:p>
            <a:r>
              <a:t>指检与内镜检查的对比研究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指检与内镜检查适应症</a:t>
            </a:r>
          </a:p>
        </p:txBody>
      </p:sp>
      <p:sp>
        <p:nvSpPr>
          <p:cNvPr id="3" name="Text Placeholder 2"/>
          <p:cNvSpPr>
            <a:spLocks noGrp="1"/>
          </p:cNvSpPr>
          <p:nvPr>
            <p:ph type="body" idx="1"/>
          </p:nvPr>
        </p:nvSpPr>
        <p:spPr/>
        <p:txBody>
          <a:bodyPr/>
          <a:lstStyle/>
          <a:p>
            <a:r>
              <a:t>指检的适应症：</a:t>
            </a:r>
          </a:p>
        </p:txBody>
      </p:sp>
      <p:sp>
        <p:nvSpPr>
          <p:cNvPr id="4" name="Content Placeholder 3"/>
          <p:cNvSpPr>
            <a:spLocks noGrp="1"/>
          </p:cNvSpPr>
          <p:nvPr>
            <p:ph sz="half" idx="2"/>
          </p:nvPr>
        </p:nvSpPr>
        <p:spPr/>
        <p:txBody>
          <a:bodyPr/>
          <a:lstStyle/>
          <a:p>
            <a:r>
              <a:t>1. 直肠及肛门疾病：指检是诊断低位直肠癌、直肠炎、肛裂、痔疮等疾病的重要手段，通过手指直接触摸到病变部位，可以初步判断疾病的性质和范围。</a:t>
            </a:r>
          </a:p>
          <a:p>
            <a:r>
              <a:t>2. 前列腺疾病：对于前列腺增生、前列腺炎、前列腺癌等疾病的筛查和初步诊断，指检可以提供一定的依据。</a:t>
            </a:r>
          </a:p>
          <a:p>
            <a:r>
              <a:t>3. 盆腔肿块：在触诊过程中发现盆腔内有无痛性肿块，有助于进一步进行影像学检查以明确诊断。</a:t>
            </a:r>
          </a:p>
        </p:txBody>
      </p:sp>
      <p:sp>
        <p:nvSpPr>
          <p:cNvPr id="5" name="Text Placeholder 4"/>
          <p:cNvSpPr>
            <a:spLocks noGrp="1"/>
          </p:cNvSpPr>
          <p:nvPr>
            <p:ph type="body" idx="3"/>
          </p:nvPr>
        </p:nvSpPr>
        <p:spPr/>
        <p:txBody>
          <a:bodyPr/>
          <a:lstStyle/>
          <a:p>
            <a:r>
              <a:t>内镜检查的适应症：</a:t>
            </a:r>
          </a:p>
        </p:txBody>
      </p:sp>
      <p:sp>
        <p:nvSpPr>
          <p:cNvPr id="6" name="Content Placeholder 5"/>
          <p:cNvSpPr>
            <a:spLocks noGrp="1"/>
          </p:cNvSpPr>
          <p:nvPr>
            <p:ph sz="half" idx="4"/>
          </p:nvPr>
        </p:nvSpPr>
        <p:spPr/>
        <p:txBody>
          <a:bodyPr/>
          <a:lstStyle/>
          <a:p>
            <a:r>
              <a:t>1. 上消化道疾病：如胃炎、胃溃疡、胃癌等上消化道疾病的诊断，内镜检查可以直接观察病变部位，并进行活检。</a:t>
            </a:r>
          </a:p>
          <a:p>
            <a:r>
              <a:t>2. 下消化道疾病：结肠镜检查是诊断结肠炎、结肠息肉、结肠癌等疾病的金标准，能够对可疑病变进行活检。</a:t>
            </a:r>
          </a:p>
          <a:p>
            <a:r>
              <a:t>3. 早期肿瘤筛查：内镜检查对于食管癌、胃癌、大肠癌等消化道肿瘤的早期发现和诊断具有重要价值。</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指检与内镜检查适应症</a:t>
            </a:r>
          </a:p>
        </p:txBody>
      </p:sp>
      <p:sp>
        <p:nvSpPr>
          <p:cNvPr id="3" name="Text Placeholder 2"/>
          <p:cNvSpPr>
            <a:spLocks noGrp="1"/>
          </p:cNvSpPr>
          <p:nvPr>
            <p:ph type="body" idx="1"/>
          </p:nvPr>
        </p:nvSpPr>
        <p:spPr/>
        <p:txBody>
          <a:bodyPr/>
          <a:lstStyle/>
          <a:p>
            <a:r>
              <a:t>指检与内镜检查的选择原则：</a:t>
            </a:r>
          </a:p>
        </p:txBody>
      </p:sp>
      <p:sp>
        <p:nvSpPr>
          <p:cNvPr id="4" name="Content Placeholder 3"/>
          <p:cNvSpPr>
            <a:spLocks noGrp="1"/>
          </p:cNvSpPr>
          <p:nvPr>
            <p:ph sz="half" idx="2"/>
          </p:nvPr>
        </p:nvSpPr>
        <p:spPr/>
        <p:txBody>
          <a:bodyPr/>
          <a:lstStyle/>
          <a:p>
            <a:r>
              <a:t>1. 根据病变部位选择：对于直肠及肛门附近的病变，指检可作为首选；而对于上消化道和结肠的病变，则应选择内镜检查。</a:t>
            </a:r>
          </a:p>
          <a:p>
            <a:r>
              <a:t>2. 根据病情严重程度选择：对于疑似恶性肿瘤的情况，内镜检查能提供更准确的诊断信息；而对于一些常见且较轻的疾病，指检可能已足够。</a:t>
            </a:r>
          </a:p>
          <a:p>
            <a:r>
              <a:t>3. 根据患者状况选择：考虑到患者的身体状况、耐受性和风险因素，选择合适的检查方法。</a:t>
            </a:r>
          </a:p>
        </p:txBody>
      </p:sp>
      <p:sp>
        <p:nvSpPr>
          <p:cNvPr id="5" name="Text Placeholder 4"/>
          <p:cNvSpPr>
            <a:spLocks noGrp="1"/>
          </p:cNvSpPr>
          <p:nvPr>
            <p:ph type="body" idx="3"/>
          </p:nvPr>
        </p:nvSpPr>
        <p:spPr/>
        <p:txBody>
          <a:bodyPr/>
          <a:lstStyle/>
          <a:p>
            <a:r>
              <a:t>指检与内镜检查的优缺点比较：</a:t>
            </a:r>
          </a:p>
        </p:txBody>
      </p:sp>
      <p:sp>
        <p:nvSpPr>
          <p:cNvPr id="6" name="Content Placeholder 5"/>
          <p:cNvSpPr>
            <a:spLocks noGrp="1"/>
          </p:cNvSpPr>
          <p:nvPr>
            <p:ph sz="half" idx="4"/>
          </p:nvPr>
        </p:nvSpPr>
        <p:spPr/>
        <p:txBody>
          <a:bodyPr/>
          <a:lstStyle/>
          <a:p>
            <a:r>
              <a:t>1. 指检优点：操作简单、成本低、无需特殊设备，适用于初步筛查。</a:t>
            </a:r>
          </a:p>
          <a:p>
            <a:r>
              <a:t>2. 指检缺点：视野局限，无法观察到直肠以上或以下的病变。</a:t>
            </a:r>
          </a:p>
          <a:p>
            <a:r>
              <a:t>3. 内镜检查优点：视野广、图像清晰，可同时进行活检，准确性高。</a:t>
            </a:r>
          </a:p>
          <a:p>
            <a:r>
              <a:t>4. 内镜检查缺点：操作复杂、成本较高、有一定风险，不适用于所有人。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指检与内镜检查适应症</a:t>
            </a:r>
          </a:p>
        </p:txBody>
      </p:sp>
      <p:sp>
        <p:nvSpPr>
          <p:cNvPr id="3" name="Text Placeholder 2"/>
          <p:cNvSpPr>
            <a:spLocks noGrp="1"/>
          </p:cNvSpPr>
          <p:nvPr>
            <p:ph type="body" idx="1"/>
          </p:nvPr>
        </p:nvSpPr>
        <p:spPr/>
        <p:txBody>
          <a:bodyPr/>
          <a:lstStyle/>
          <a:p>
            <a:r>
              <a:t>指检与内镜检查的联合应用：</a:t>
            </a:r>
          </a:p>
        </p:txBody>
      </p:sp>
      <p:sp>
        <p:nvSpPr>
          <p:cNvPr id="4" name="Content Placeholder 3"/>
          <p:cNvSpPr>
            <a:spLocks noGrp="1"/>
          </p:cNvSpPr>
          <p:nvPr>
            <p:ph sz="half" idx="2"/>
          </p:nvPr>
        </p:nvSpPr>
        <p:spPr/>
        <p:txBody>
          <a:bodyPr/>
          <a:lstStyle/>
          <a:p>
            <a:r>
              <a:t>1. 初步筛查与精确诊断相结合：先通过指检进行初步筛查，再根据需要选择内镜检查进行精确诊断。</a:t>
            </a:r>
          </a:p>
          <a:p>
            <a:r>
              <a:t>2. 提高诊断准确率：联合应用两种方法可以提高对消化道疾病的诊断准确率，减少漏诊和误诊。</a:t>
            </a:r>
          </a:p>
          <a:p>
            <a:r>
              <a:t>3. 个性化诊疗策略：根据患者的具体情况，制定个性化的检查方案，以达到最佳的诊断效果。</a:t>
            </a:r>
          </a:p>
        </p:txBody>
      </p:sp>
      <p:sp>
        <p:nvSpPr>
          <p:cNvPr id="5" name="Text Placeholder 4"/>
          <p:cNvSpPr>
            <a:spLocks noGrp="1"/>
          </p:cNvSpPr>
          <p:nvPr>
            <p:ph type="body" idx="3"/>
          </p:nvPr>
        </p:nvSpPr>
        <p:spPr/>
        <p:txBody>
          <a:bodyPr/>
          <a:lstStyle/>
          <a:p>
            <a:r>
              <a:t>指检与内镜检查的未来发展趋势：</a:t>
            </a:r>
          </a:p>
        </p:txBody>
      </p:sp>
      <p:sp>
        <p:nvSpPr>
          <p:cNvPr id="6" name="Content Placeholder 5"/>
          <p:cNvSpPr>
            <a:spLocks noGrp="1"/>
          </p:cNvSpPr>
          <p:nvPr>
            <p:ph sz="half" idx="4"/>
          </p:nvPr>
        </p:nvSpPr>
        <p:spPr/>
        <p:txBody>
          <a:bodyPr/>
          <a:lstStyle/>
          <a:p>
            <a:r>
              <a:t>1. 人工智能辅助诊断：随着人工智能技术的发展，未来可能出现基于大数据和机器学习的辅助诊断系统，以提高指检和内镜检查的诊断准确性。</a:t>
            </a:r>
          </a:p>
          <a:p>
            <a:r>
              <a:t>2. 无创或微创检查技术的研发：科研工作者正在探索无创或微创的检查技术，以减少传统内镜检查带来的不适和风险。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指检与内镜检查优缺点</a:t>
            </a:r>
          </a:p>
        </p:txBody>
      </p:sp>
      <p:sp>
        <p:nvSpPr>
          <p:cNvPr id="3" name="Subtitle 2"/>
          <p:cNvSpPr>
            <a:spLocks noGrp="1"/>
          </p:cNvSpPr>
          <p:nvPr>
            <p:ph type="subTitle" idx="1"/>
          </p:nvPr>
        </p:nvSpPr>
        <p:spPr/>
        <p:txBody>
          <a:bodyPr/>
          <a:lstStyle/>
          <a:p>
            <a:r>
              <a:t>指检与内镜检查的对比研究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指检与内镜检查优缺点</a:t>
            </a:r>
          </a:p>
        </p:txBody>
      </p:sp>
      <p:sp>
        <p:nvSpPr>
          <p:cNvPr id="3" name="Text Placeholder 2"/>
          <p:cNvSpPr>
            <a:spLocks noGrp="1"/>
          </p:cNvSpPr>
          <p:nvPr>
            <p:ph type="body" idx="1"/>
          </p:nvPr>
        </p:nvSpPr>
        <p:spPr/>
        <p:txBody>
          <a:bodyPr/>
          <a:lstStyle/>
          <a:p>
            <a:r>
              <a:t>指检的优缺点：</a:t>
            </a:r>
          </a:p>
        </p:txBody>
      </p:sp>
      <p:sp>
        <p:nvSpPr>
          <p:cNvPr id="4" name="Content Placeholder 3"/>
          <p:cNvSpPr>
            <a:spLocks noGrp="1"/>
          </p:cNvSpPr>
          <p:nvPr>
            <p:ph sz="half" idx="2"/>
          </p:nvPr>
        </p:nvSpPr>
        <p:spPr/>
        <p:txBody>
          <a:bodyPr/>
          <a:lstStyle/>
          <a:p>
            <a:r>
              <a:t>1. 操作简便：指检是一种非侵入性的检查方法，通过医生戴上手套并涂抹润滑剂后，直接插入直肠进行触诊，操作简单方便，对患者造成的痛苦较小。</a:t>
            </a:r>
          </a:p>
          <a:p>
            <a:r>
              <a:t>2. 成本低廉：相较于内镜检查，指检的成本较低，对于经济条件较差的个体或医疗资源有限的地区来说，是一种经济实惠的检查方式。</a:t>
            </a:r>
          </a:p>
          <a:p>
            <a:r>
              <a:t>3. 局限性大：尽管指检具有操作简便和成本低的优点，但其诊断准确性相对较低，对于一些低位直肠癌可能无法触及，容易造成漏诊。</a:t>
            </a:r>
          </a:p>
        </p:txBody>
      </p:sp>
      <p:sp>
        <p:nvSpPr>
          <p:cNvPr id="5" name="Text Placeholder 4"/>
          <p:cNvSpPr>
            <a:spLocks noGrp="1"/>
          </p:cNvSpPr>
          <p:nvPr>
            <p:ph type="body" idx="3"/>
          </p:nvPr>
        </p:nvSpPr>
        <p:spPr/>
        <p:txBody>
          <a:bodyPr/>
          <a:lstStyle/>
          <a:p>
            <a:r>
              <a:t>内镜检查的优缺点：</a:t>
            </a:r>
          </a:p>
        </p:txBody>
      </p:sp>
      <p:sp>
        <p:nvSpPr>
          <p:cNvPr id="6" name="Content Placeholder 5"/>
          <p:cNvSpPr>
            <a:spLocks noGrp="1"/>
          </p:cNvSpPr>
          <p:nvPr>
            <p:ph sz="half" idx="4"/>
          </p:nvPr>
        </p:nvSpPr>
        <p:spPr/>
        <p:txBody>
          <a:bodyPr/>
          <a:lstStyle/>
          <a:p>
            <a:r>
              <a:t>1. 诊断准确率高：内镜检查能够直观地观察到肠道内部的情况，对于肠道疾病的诊断准确率较高，尤其是对于早期癌症的发现具有重要意义。</a:t>
            </a:r>
          </a:p>
          <a:p>
            <a:r>
              <a:t>2. 操作复杂且有一定风险：内镜检查需要专业的设备和训练有素的医护人员进行操作，相对于指检而言，操作较为复杂，并且存在一定的并发症风险，如出血、穿孔等。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指检与内镜检查操作过程</a:t>
            </a:r>
          </a:p>
        </p:txBody>
      </p:sp>
      <p:sp>
        <p:nvSpPr>
          <p:cNvPr id="3" name="Subtitle 2"/>
          <p:cNvSpPr>
            <a:spLocks noGrp="1"/>
          </p:cNvSpPr>
          <p:nvPr>
            <p:ph type="subTitle" idx="1"/>
          </p:nvPr>
        </p:nvSpPr>
        <p:spPr/>
        <p:txBody>
          <a:bodyPr/>
          <a:lstStyle/>
          <a:p>
            <a:r>
              <a:t>指检与内镜检查的对比研究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指检与内镜检查操作过程</a:t>
            </a:r>
          </a:p>
        </p:txBody>
      </p:sp>
      <p:sp>
        <p:nvSpPr>
          <p:cNvPr id="3" name="Text Placeholder 2"/>
          <p:cNvSpPr>
            <a:spLocks noGrp="1"/>
          </p:cNvSpPr>
          <p:nvPr>
            <p:ph type="body" idx="1"/>
          </p:nvPr>
        </p:nvSpPr>
        <p:spPr/>
        <p:txBody>
          <a:bodyPr/>
          <a:lstStyle/>
          <a:p>
            <a:r>
              <a:t>指检的操作过程：</a:t>
            </a:r>
          </a:p>
        </p:txBody>
      </p:sp>
      <p:sp>
        <p:nvSpPr>
          <p:cNvPr id="4" name="Content Placeholder 3"/>
          <p:cNvSpPr>
            <a:spLocks noGrp="1"/>
          </p:cNvSpPr>
          <p:nvPr>
            <p:ph sz="half" idx="2"/>
          </p:nvPr>
        </p:nvSpPr>
        <p:spPr/>
        <p:txBody>
          <a:bodyPr/>
          <a:lstStyle/>
          <a:p>
            <a:r>
              <a:t>1. 患者准备：在进行指检前，患者需要采取左侧卧位，双膝屈曲贴近腹部，以便于医生进行检查。</a:t>
            </a:r>
          </a:p>
          <a:p>
            <a:r>
              <a:t>2. 润滑剂使用：医生会在手套上涂抹足够的润滑剂，以减少患者的不适感并降低感染的风险。</a:t>
            </a:r>
          </a:p>
          <a:p>
            <a:r>
              <a:t>3. 插入与检查：医生会缓慢地将手指插入患者的肛门，通过触摸来感知直肠壁及周围组织的异常变化，如肿块、硬结或疼痛点。</a:t>
            </a:r>
          </a:p>
        </p:txBody>
      </p:sp>
      <p:sp>
        <p:nvSpPr>
          <p:cNvPr id="5" name="Text Placeholder 4"/>
          <p:cNvSpPr>
            <a:spLocks noGrp="1"/>
          </p:cNvSpPr>
          <p:nvPr>
            <p:ph type="body" idx="3"/>
          </p:nvPr>
        </p:nvSpPr>
        <p:spPr/>
        <p:txBody>
          <a:bodyPr/>
          <a:lstStyle/>
          <a:p>
            <a:r>
              <a:t>内镜检查的操作过程：</a:t>
            </a:r>
          </a:p>
        </p:txBody>
      </p:sp>
      <p:sp>
        <p:nvSpPr>
          <p:cNvPr id="6" name="Content Placeholder 5"/>
          <p:cNvSpPr>
            <a:spLocks noGrp="1"/>
          </p:cNvSpPr>
          <p:nvPr>
            <p:ph sz="half" idx="4"/>
          </p:nvPr>
        </p:nvSpPr>
        <p:spPr/>
        <p:txBody>
          <a:bodyPr/>
          <a:lstStyle/>
          <a:p>
            <a:r>
              <a:t>1. 患者准备：患者通常需要禁食8小时以上，以清空胃肠道，便于观察。</a:t>
            </a:r>
          </a:p>
          <a:p>
            <a:r>
              <a:t>2. 麻醉选择：根据患者的具体情况，可以选择局部麻醉或者全身麻醉，以减轻患者在检查过程中的不适。</a:t>
            </a:r>
          </a:p>
          <a:p>
            <a:r>
              <a:t>3. 插入与观察：医生会将内镜通过患者的肛门插入，缓慢推进至直肠、结肠直至到达盲肠。过程中，医生会通过内镜的摄像头观察肠道内部的情况，寻找可能的病变。</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https://d.book118.com/655330124343011113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指检与内镜检查定义</vt:lpstr>
      <vt:lpstr> 指检与内镜检查定义</vt:lpstr>
      <vt:lpstr> 指检与内镜检查定义</vt:lpstr>
      <vt:lpstr> 指检与内镜检查定义</vt:lpstr>
      <vt:lpstr> 指检与内镜检查适应症</vt:lpstr>
      <vt:lpstr> 指检与内镜检查适应症</vt:lpstr>
      <vt:lpstr> 指检与内镜检查适应症</vt:lpstr>
      <vt:lpstr> 指检与内镜检查适应症</vt:lpstr>
      <vt:lpstr> 指检与内镜检查优缺点</vt:lpstr>
      <vt:lpstr> 指检与内镜检查优缺点</vt:lpstr>
      <vt:lpstr> 指检与内镜检查操作过程</vt:lpstr>
      <vt:lpstr> 指检与内镜检查操作过程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2024-09-20T21:02:51.693</cp:lastPrinted>
  <dcterms:created xsi:type="dcterms:W3CDTF">2024-09-20T13:02:51Z</dcterms:created>
  <dcterms:modified xsi:type="dcterms:W3CDTF">2024-09-20T13:02:53Z</dcterms:modified>
</cp:coreProperties>
</file>