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372C-C8F0-4D5E-8EB4-4D2D9CE53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B3F7B-102B-4352-AD49-839EAC4C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BAF77-6989-451B-816B-F7D9B95AB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61191-DF5A-4A03-AA9C-41DF4407C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B1FAE-F138-4335-96C9-7CEB43C92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98D50-0B14-4C37-990A-5A4064518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8B23C-1E75-4FFC-B064-E52F7A5D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3E588-58A9-4452-B38F-AC57DAFD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55AA3-5BD9-4587-8ABD-36CEE9263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BFC4-3B15-4F3A-8F3D-0D531D7D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40E84-1E30-4F39-9127-9A89BBFA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022132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心血管医院用房项目建议书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项目选址与用地规划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建筑设计方案与特色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医疗设备配置与技术水平提升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运营管理与服务模式创新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投资估算、资金筹措及回报分析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项目背景与需求分析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心血管疾病死亡率居高不下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心血管疾病具有高死亡率、高致残率和高复发率等特点，给患者和家庭带来沉重负担。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心血管疾病防治形势严峻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尽管医疗技术不断进步，但心血管疾病的防治形势依然严峻，需要进一步加强预防和治疗工作。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心血管疾病发病率逐年上升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随着人口老龄化、生活方式改变等因素影响，心血管疾病发病率逐年上升，已成为威胁人类健康的主要疾病之一。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心血管医院用房设施陈旧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部分心血管医院用房设施陈旧落后，不符合现代医学发展要求，影响医疗质量和效率。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心血管医院用房布局不合理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部分心血管医院用房布局不合理，导致医疗流程不畅、患者就医不便等问题。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心血管医院用房紧张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随着心血管疾病患者数量的不断增加，心血管医院用房紧张问题日益突出，难以满足患者就医需求。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心血管医院用房现状及不足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满足心血管疾病患者就医需求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通过本项目建设，可以有效缓解心血管医院用房紧张问题，满足心血管疾病患者就医需求。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提升心血管医院医疗服务水平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通过改善心血管医院用房设施条件，可以进一步提升心血管医院的医疗服务水平和效率。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推动心血管疾病防治工作发展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本项目建设有助于推动心血管疾病防治工作的发展，提高患者治愈率和生存率，减轻社会负担。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项目建设必要性和紧迫性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项目建设目标与定位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完善心血管急救体系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建立快速、高效的心血管急救体系，为患者提供及时、专业的救治服务。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构建国际化、现代化心血管医院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借鉴国际先进经验，结合国内实际情况，打造一所集医疗、科研、教学、预防为一体的高水平心血管医院。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提升心血管诊疗水平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通过引进高端医疗设备、优秀医学人才及先进技术，提高心血管疾病的诊疗水平，降低患者死亡率。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心血管科研与教学基地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开展心血管疾病的基础和临床研究，培养心血管领域的专业人才，推动心血管医学的发展。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心血管健康教育与宣传中心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普及心血管健康知识，提高公众对心血管疾病的认知和自我保健能力。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心血管专科诊疗中心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专注于心血管疾病的预防、诊断、治疗及康复，提供全面的心血管健康服务。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心血管疾病患者、疑似患者、高危人群及普通人群。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提供心血管疾病的预防、诊断、治疗、康复等全方位服务，包括门诊、住院、急诊、重症监护等。同时，开展心血管健康教育与宣传，提高公众健康意识。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项目选址与用地规划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接近患者群体，便于患者就医；具备良好的交通条件，方便患者和医护人员出行；环境安静、优美，有利于患者康复和医护人员工作。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地块位于城市中心区域，交通便利，人流量大，便于患者就医；周边拥有完善的市政设施和配套服务，如学校、商场、公园等，方便医护人员和患者生活；地块周边无污染源，自然环境优美，有利于患者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用地规模与布局规划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根据项目需求和规划要求，确定用地规模为XX平方米，其中建设用地XX平方米，绿化用地XX平方米。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用地规模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设用地划分为医疗区、康复区、行政办公区和生活服务区等四个功能区。医疗区包括门诊楼、住院楼、医技楼等；康复区包括康复中心、室外康复场地等；行政办公区包括行政办公楼、会议中心等；生活服务区包括宿舍楼、餐厅、超市等。各功能区之间保持适当的距离和联系，确保医疗流程的顺畅和患者就医的便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地块周边交通状况良好，可设置多个出入口以方便患者和医护人员进出。内部道路系统采用环形路网，确保车辆顺畅通行。同时，设置人行道和过街设施，提供安全的步行环境。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交通组织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用车需求和规划要求，设置地上和地下停车场，提供充足的停车位。其中，地上停车场主要供患者和访客使用，地下停车场主要供医护人员和行政人员使用。此外，设置无障碍停车位和充电桩等设施，满足不同患者的停车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停车设施规划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交通组织及停车设施规划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建筑设计方案与特色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78" b="3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建筑设计理念及风格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设计注重患者的心理与生理需求，提供舒适、温馨的就诊环境。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现代化与人性化融合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运用现代建筑设计手法，同时融入人性化元素，打造具有亲和力的医疗空间。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地域文化特色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结合当地气候、文化特点，体现地域特色，营造具有归属感的医疗环境。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将门诊、急诊、住院、医技、行政等功能区域进行合理划分，确保各区域互不干扰。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流线设计高效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空间灵活多变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917" r="2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根据患者、医护人员、物流等不同流线需求，优化交通组织，提高空间使用效率。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采用模块化设计理念，使空间具有可变性，适应未来医疗模式的发展变化。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建筑功能布局与流线设计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https://d.book118.com/655330221323011114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2024-09-22T03:43:04.935</cp:lastPrinted>
  <dcterms:created xsi:type="dcterms:W3CDTF">2024-09-21T19:43:04Z</dcterms:created>
  <dcterms:modified xsi:type="dcterms:W3CDTF">2024-09-21T19:43:07Z</dcterms:modified>
</cp:coreProperties>
</file>