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E3A51-E920-48E1-819F-E6D0A961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CB091-23FC-4A15-ABF5-AB79FD25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3D897-E6FC-4EF1-9628-D72DBE464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97E2B-1FF6-49C4-9D97-C611C64B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F7DA2-D856-4197-AA2E-D77CB92E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D6A01-6EBC-4AC4-B89C-6AF158A1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FC233-4B6C-4366-819A-E3F38D4A4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79A02-C0EF-422B-A9F6-3C5031A82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3D179-C5C3-472A-8BB9-43EB879A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4F237-5CB6-4079-95F3-CC123E35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BC265-D0DF-4242-A165-69159858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3032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品牌资产与价值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品牌危机与应对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品牌创新与升级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品牌定义与特性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品牌是一种名称、标志、符号或设计，用于识别一个产品或服务的来源和特点，并与其他竞争者相区别。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品牌具有独特性、可识别性、价值性和持久性等特性，这些特性有助于提升消费者对品牌的认知度和忠诚度。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提高消费者忠诚度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通过有效的品牌管理，企业可以建立强大的品牌形象和声誉，从而提高消费者对品牌的忠诚度和信任度。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品牌是企业的重要资产，有效的品牌管理有助于提升企业的市场价值和竞争力。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通过独特的品牌定位和差异化战略，企业可以在市场中获得竞争优势，吸引目标客户并保持市场份额。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早期的品牌管理主要关注商标注册和保护，以防止假冒伪劣产品的出现。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随着市场竞争的加剧，企业开始注重品牌形象的塑造和维护，以提高消费者对品牌的认知度和好感度。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现代的品牌管理已经演变为一种战略性管理行为，涉及品牌定位、品牌传播、品牌延伸等多个方面。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品牌意识的萌芽期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品牌形象塑造时期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品牌战略管理时期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定位调整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在目标市场中，通过产品、服务、价格、渠道等要素，塑造品牌的独特性和竞争优势。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根据市场变化和消费者需求变化，适时调整品牌定位，保持与目标市场的紧密联系。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确定品牌的目标市场，分析市场趋势和竞争态势，识别潜在消费者需求。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建立独特的品牌标识、视觉形象和语言风格，强化品牌记忆点。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品牌识别系统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品牌个性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赋予品牌独特的性格和情感价值，与消费者建立情感共鸣和认同感。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通过广告、公关、内容营销等渠道，传递品牌的核心价值和理念，提升品牌知名度和美誉度。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根据目标受众的特点和传播目标，选择合适的媒体平台和传播方式。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内容创意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创作有吸引力和感染力的内容，引发消费者的情感共鸣和行动意愿。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互动与社交媒体营销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运用社交媒体平台，加强与消费者的互动和沟通，提升品牌忠诚度。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通过渠道拓展、合作伙伴关系建立等方式，扩大品牌的市场覆盖范围。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根据市场需求和品牌定位，开发新产品线，丰富产品组合。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产品线延伸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将品牌推向国际市场，提升品牌的国际知名度和竞争力。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品牌扩张策略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品牌资产与价值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品牌美誉度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品牌联想度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品牌资产构成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通过品牌联想来强化品牌形象，提高品牌的市场影响力。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反映消费者对品牌的喜好和忠诚度，是品牌发展的重要支撑。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衡量品牌在市场上的知名度和被认知的程度。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消费者对品牌的信任和依赖程度，是品牌持续发展的关键因素。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顾客价值评估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战略价值评估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通过财务指标如市盈率、品牌溢价等来评估品牌的经济价值。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分析品牌在市场中的地位、竞争力和发展潜力，评估品牌的市场价值。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从消费者的角度评估品牌的价值，包括顾客感知价值、顾客忠诚度等。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从企业战略的角度评估品牌的战略价值和对企业发展的贡献。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https://d.book118.com/655330322213011100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2024-09-08T12:42:21.594</cp:lastPrinted>
  <dcterms:created xsi:type="dcterms:W3CDTF">2024-09-08T04:42:21Z</dcterms:created>
  <dcterms:modified xsi:type="dcterms:W3CDTF">2024-09-08T04:42:23Z</dcterms:modified>
</cp:coreProperties>
</file>