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FB1C8-7F6E-4F55-9BE5-20F5B6D8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ACC45-0580-4142-B3A4-66E689AA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49CD0-F425-461B-BD71-C7D91F9BB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6CA5E-F000-45DD-BD8C-0AE28849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11C17-589E-4C0E-AC01-3B9D0750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DC412-D573-40DA-9183-D1212DF5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6A3790-0102-4F4A-B36C-6BC253ABA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AAFEB-EF0B-4781-9DDF-FFF7223B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80CB6-978E-475F-AE15-9F3DC8A11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46F69-825C-4641-B64D-85DA6AD49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FED37-051A-41A9-904A-73850257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313221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家长会助力孩子学业进步和梦想起航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家长会的关注点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家长会的参与方式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家长会的实际效果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家长会的未来展望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家长会是孩子成长的重要环节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家长对孩子的指导和建议：帮助孩子制定学习计划和目标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家长对孩子的关心和爱护：让孩子感受到家庭的温暖和关爱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家长与老师之间的沟通：了解孩子在学校的表现和需求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家长对孩子的支持和鼓励：帮助孩子建立自信和勇气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家长会帮助家长了解孩子的学习情况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家长会是家长了解孩子在学校表现的重要途径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家长会可以让家长了解孩子的学习进度和成绩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家长会可以帮助家长了解孩子的学习习惯和方法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家长会可以让家长了解孩子的兴趣爱好和特长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家长会提供与老师沟通的机会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共同制定孩子的学习计划和目标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加强家长与老师的合作，共同促进孩子的学业进步和梦想起航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了解孩子在学校的表现和学习情况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探讨孩子的教育问题和解决方案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家长会的关注点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关注孩子的学习成绩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学习计划的制定：帮助孩子制定合理的学习计划和目标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学习心态的调整：帮助孩子建立积极的学习心态和自信心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学习成绩的重要性：影响孩子的未来和发展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学习方法的指导：帮助孩子找到适合自己的学习方法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关注孩子的心理健康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心理健康的培养：家长应关注孩子的情绪变化，及时给予关心和支持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心理健康的维护：家长应与孩子建立良好的沟通和信任关系，帮助孩子解决问题和困扰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心理健康的重要性：影响孩子的学习和生活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心理健康的表现：情绪稳定、自信、乐观、有责任感等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关注孩子的发展方向和未来规划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了解孩子的兴趣爱好和特长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关注孩子的学习成绩和进步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了解孩子的社交能力和人际关系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关注孩子的心理健康和情绪变化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家长会的参与方式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https://d.book118.com/655331322124011040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家长会助力孩子学业进步和梦想起航</vt:lpstr>
      <vt:lpstr>目录</vt:lpstr>
      <vt:lpstr>家长会的重要性</vt:lpstr>
      <vt:lpstr>家长会是孩子成长的重要环节</vt:lpstr>
      <vt:lpstr>家长会帮助家长了解孩子的学习情况</vt:lpstr>
      <vt:lpstr>家长会提供与老师沟通的机会</vt:lpstr>
      <vt:lpstr>家长会的关注点</vt:lpstr>
      <vt:lpstr>关注孩子的学习成绩</vt:lpstr>
      <vt:lpstr>关注孩子的心理健康</vt:lpstr>
      <vt:lpstr>关注孩子的发展方向和未来规划</vt:lpstr>
      <vt:lpstr>家长会的参与方式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2024-08-31T10:53:27.097</cp:lastPrinted>
  <dcterms:created xsi:type="dcterms:W3CDTF">2024-08-31T02:53:27Z</dcterms:created>
  <dcterms:modified xsi:type="dcterms:W3CDTF">2024-08-31T02:53:29Z</dcterms:modified>
</cp:coreProperties>
</file>