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0CC40-B80A-4B19-BD3F-EE80669DB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D8367-BE14-487E-9857-EAC9CA328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3FC5A-674F-4C9A-8D36-6D5A62E7D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373CD-F0B2-48C0-B325-7B994538B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883292-87A1-481B-9C91-E701EF8DB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5709B6-86E7-4BDD-80EF-23F088EB8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051937-4F75-49C6-AF2A-4A9E47D1B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DBCE2-CC04-4496-A42B-68E987CDD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13B6B-D535-470E-997A-CB8E13DA5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67CEF-339E-49F0-A028-7D8F3F292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74820-EFF8-45FD-9C6C-7CC7FFD3F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34010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本采集护理课件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标本采集基础知识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其他标本采集护理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特殊情况下的标本采集护理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标本采集过程中的常见问题与处理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标本采集基础知识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标本采集是指从患者体内获取血液、尿液、粪便等物质，以供实验室检查的过程。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通过对患者标本的检测，协助医生诊断疾病、评估病情、监测治疗效果等，为患者的治疗提供科学依据。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标本采集的定义与目的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血液、尿液、粪便、分泌物等。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采集的标本应具有代表性，能够真实反映患者的病情；采集过程应遵循无菌操作原则，避免交叉感染；采集的标本量应足够，能够满足实验室检测的需要。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标本采集的种类与要求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66" r="13666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935" r="21935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采集前应了解患者的病情、用药情况等，确保采集的标本不会对检测结果造成干扰。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采集过程中应遵循无菌操作原则，避免交叉感染。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采集的标本应及时送检，避免长时间放置导致变质或污染。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采集的标本应妥善保存，以便后续的复查或验证。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标本采集的注意事项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准备采血所需的器材，如采血针、试管、消毒用品等，并确保其清洁、消毒和在有效期内。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告知患者采血的目的、注意事项和采血流程，消除其紧张情绪。协助患者进行必要的身体准备，如禁食、禁饮等。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保持采血环境清洁、安静，确保采血台面无杂物，避免交叉感染。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采血前的准备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对采血部位进行消毒，确保无菌操作。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根据需要选择合适的采血方式（如静脉采血、指尖采血等），确保采血过程顺利，减轻患者痛苦。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在采血过程中密切观察患者情况，如出现异常及时处理。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采血过程中的护理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采血后指导患者正确按压采血部位，避免出血和淤血。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告知患者采血后的注意事项，如避免剧烈运动、保持采血部位清洁干燥等。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详细记录采血结果，为后续诊疗提供依据。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采血后的护理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其他标本采集护理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https://d.book118.com/655334010320011042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2024-09-04T07:56:26.168</cp:lastPrinted>
  <dcterms:created xsi:type="dcterms:W3CDTF">2024-09-03T23:56:26Z</dcterms:created>
  <dcterms:modified xsi:type="dcterms:W3CDTF">2024-09-03T23:56:27Z</dcterms:modified>
</cp:coreProperties>
</file>