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BCJRL+INUKKR+ArialMT"/>
      <p:regular r:id="rId18"/>
    </p:embeddedFont>
    <p:embeddedFont>
      <p:font typeface="QOBPFB+MS-UIGothic"/>
      <p:regular r:id="rId19"/>
    </p:embeddedFont>
    <p:embeddedFont>
      <p:font typeface="UGFUGG+BNLCRL+MicrosoftYaHei"/>
      <p:regular r:id="rId20"/>
    </p:embeddedFont>
    <p:embeddedFont>
      <p:font typeface="QGKRJD+WIBSES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09A07-512B-47E5-8FEE-72B1EAAE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8A5D8-1562-4C70-9C6F-744ACE98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CA307-AEF2-45B8-865D-D9F04E63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57C07-392D-4110-AD3C-64936C6E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2B408-26A0-4975-88DA-CF7265878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C4DDE-3BDB-498F-A329-FA809432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1BD94-C4F9-4360-8BE1-AE6E184E1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1808E-2EFF-4993-8C0C-C9C84B55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1E11-A6EF-46CC-935E-A2863B7A9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1DF7-EBF3-4988-B09F-5D8787397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341F7-F466-4C6A-8738-5E2057FF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0122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BCJRL+INUKKR+ArialMT"/>
                <a:cs typeface="OBCJRL+INUKK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GFUGG+BNLCRL+MicrosoftYaHei"/>
                <a:cs typeface="UGFUGG+BNLCR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439861" cy="18808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BCJRL+INUKKR+ArialMT"/>
                <a:cs typeface="OBCJRL+INUKK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厅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主任的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力提升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BCJRL+INUKKR+ArialMT"/>
                <a:cs typeface="OBCJRL+INUKK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厅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主任的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管理能力提升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BCJRL+INUKKR+ArialMT"/>
                <a:cs typeface="OBCJRL+INUKK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厅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主任的服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提升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OBPFB+MS-UIGothic"/>
                <a:cs typeface="QOBPFB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4137850"/>
            <a:ext cx="4089341" cy="13321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BCJRL+INUKKR+ArialMT"/>
                <a:cs typeface="OBCJRL+INUKK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厅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主任的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能力提升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BCJRL+INUKKR+ArialMT"/>
                <a:cs typeface="OBCJRL+INUKK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厅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主任的自我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QOBPFB+MS-UIGothic"/>
                <a:cs typeface="QOBPFB+MS-UIGothic"/>
              </a:rPr>
              <a:t>展与提升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QGKRJD+WIBSES+MicrosoftYaHei-Bold"/>
                <a:cs typeface="QGKRJD+WIBSES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与定位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2300" spc="23">
                <a:solidFill>
                  <a:srgbClr val="FF960E"/>
                </a:solidFill>
                <a:latin typeface="QOBPFB+MS-UIGothic"/>
                <a:cs typeface="QOBPFB+MS-UIGothic"/>
              </a:rPr>
              <a:t>的定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2300" spc="23">
                <a:solidFill>
                  <a:srgbClr val="FF960E"/>
                </a:solidFill>
                <a:latin typeface="QOBPFB+MS-UIGothic"/>
                <a:cs typeface="QOBPFB+MS-UIGothic"/>
              </a:rPr>
              <a:t>的定位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管理的目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与任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2000" spc="15">
                <a:solidFill>
                  <a:srgbClr val="FF960E"/>
                </a:solidFill>
                <a:latin typeface="QOBPFB+MS-UIGothic"/>
                <a:cs typeface="QOBPFB+MS-UIGothic"/>
              </a:rPr>
              <a:t>管理的目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营业厅</a:t>
            </a:r>
            <a:r>
              <a:rPr sz="2000" spc="15">
                <a:solidFill>
                  <a:srgbClr val="FF960E"/>
                </a:solidFill>
                <a:latin typeface="QOBPFB+MS-UIGothic"/>
                <a:cs typeface="QOBPFB+MS-UIGothic"/>
              </a:rPr>
              <a:t>管理的任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厅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主任的角色与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2300" spc="25">
                <a:solidFill>
                  <a:srgbClr val="FFFFFF"/>
                </a:solidFill>
                <a:latin typeface="QOBPFB+MS-UIGothic"/>
                <a:cs typeface="QOBPFB+MS-UIGothic"/>
              </a:rPr>
              <a:t>主任的角色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主任是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营业厅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管理的核心人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制定和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营业厅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策略，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带领员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营业厅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的各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2300" spc="25">
                <a:solidFill>
                  <a:srgbClr val="FFFFFF"/>
                </a:solidFill>
                <a:latin typeface="QOBPFB+MS-UIGothic"/>
                <a:cs typeface="QOBPFB+MS-UIGothic"/>
              </a:rPr>
              <a:t>主任的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制定并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营业厅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的运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策略，管理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营业厅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的日常运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工的服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内外部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源，确保客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QGKRJD+WIBSES+MicrosoftYaHei-Bold"/>
                <a:cs typeface="QGKRJD+WIBSES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力定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与要素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000" spc="15">
                <a:solidFill>
                  <a:srgbClr val="FFFFFF"/>
                </a:solidFill>
                <a:latin typeface="QOBPFB+MS-UIGothic"/>
                <a:cs typeface="QOBPFB+MS-UIGothic"/>
              </a:rPr>
              <a:t>力定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68205" y="232489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领导</a:t>
            </a:r>
            <a:r>
              <a:rPr sz="2000" spc="15">
                <a:solidFill>
                  <a:srgbClr val="FF960E"/>
                </a:solidFill>
                <a:latin typeface="QOBPFB+MS-UIGothic"/>
                <a:cs typeface="QOBPFB+MS-UIGothic"/>
              </a:rPr>
              <a:t>力要素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力是一种影响、引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发团队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员积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极行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的能力，以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实现组织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OBPFB+MS-UIGothic"/>
                <a:cs typeface="QOBPFB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165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864C00"/>
                </a:solidFill>
                <a:latin typeface="QOBPFB+MS-UIGothic"/>
                <a:cs typeface="QOBPFB+MS-UIGothic"/>
              </a:rPr>
              <a:t>力要素包括个人影响力、决策能力、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QOBPFB+MS-UIGothic"/>
                <a:cs typeface="QOBPFB+MS-UIGothic"/>
              </a:rPr>
              <a:t>沟通能力、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组织协调</a:t>
            </a:r>
            <a:r>
              <a:rPr sz="1350">
                <a:solidFill>
                  <a:srgbClr val="864C00"/>
                </a:solidFill>
                <a:latin typeface="QOBPFB+MS-UIGothic"/>
                <a:cs typeface="QOBPFB+MS-UIGothic"/>
              </a:rPr>
              <a:t>能力、培养与激励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864C00"/>
                </a:solidFill>
                <a:latin typeface="QOBPFB+MS-UIGothic"/>
                <a:cs typeface="QOBPFB+MS-UIGothic"/>
              </a:rPr>
              <a:t>的能力等。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GKRJD+WIBSES+MicrosoftYaHei-Bold"/>
                <a:cs typeface="QGKRJD+WIBSES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有效沟通与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OBPFB+MS-UIGothic"/>
                <a:cs typeface="QOBPFB+MS-UIGothic"/>
              </a:rPr>
              <a:t>有效沟通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主任需要具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有效的沟通技巧，包括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听、表达、反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等，以便与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行充分的信息交流和意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QOBPFB+MS-UIGothic"/>
                <a:cs typeface="QOBPF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协调</a:t>
            </a:r>
            <a:r>
              <a:rPr sz="2000" spc="15">
                <a:solidFill>
                  <a:srgbClr val="FF960E"/>
                </a:solidFill>
                <a:latin typeface="QOBPFB+MS-UIGothic"/>
                <a:cs typeface="QOBPFB+MS-UIGothic"/>
              </a:rPr>
              <a:t>与解决冲突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0757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主任需要善于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成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之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的冲突，通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有效的沟通和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商达成共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，确保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目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864C00"/>
                </a:solidFill>
                <a:latin typeface="QOBPFB+MS-UIGothic"/>
                <a:cs typeface="QOBPF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与激励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FF960E"/>
                </a:solidFill>
                <a:latin typeface="QOBPFB+MS-UIGothic"/>
                <a:cs typeface="QOBPFB+MS-UIGothic"/>
              </a:rPr>
              <a:t>建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OBPFB+MS-UIGothic"/>
                <a:cs typeface="QOBPFB+MS-UIGothic"/>
              </a:rPr>
              <a:t>激励与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FF960E"/>
                </a:solidFill>
                <a:latin typeface="QOBPFB+MS-UIGothic"/>
                <a:cs typeface="QOBPFB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QGKRJD+WIBSES+MicrosoftYaHei-Bold"/>
                <a:cs typeface="QGKRJD+WIBSES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管理流程与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QOBPFB+MS-UIGothic"/>
                <a:cs typeface="QOBPF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业务风险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960E"/>
                </a:solidFill>
                <a:latin typeface="QOBPFB+MS-UIGothic"/>
                <a:cs typeface="QOBPFB+MS-UIGothic"/>
              </a:rPr>
              <a:t>量控制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QOBPFB+MS-UIGothic"/>
                <a:cs typeface="QOBPF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https://d.book118.com/655340122233011113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OBCJRL+INUKKR+ArialMT</vt:lpstr>
      <vt:lpstr>Times New Roman</vt:lpstr>
      <vt:lpstr>SimSun</vt:lpstr>
      <vt:lpstr>QOBPFB+MS-UIGothic</vt:lpstr>
      <vt:lpstr>UGFUGG+BNLCRL+MicrosoftYaHei</vt:lpstr>
      <vt:lpstr>QGKRJD+WIBSES+MicrosoftYaHei-Bold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2024-09-20T12:54:32.688</cp:lastPrinted>
  <dcterms:created xsi:type="dcterms:W3CDTF">2024-09-20T04:54:32Z</dcterms:created>
  <dcterms:modified xsi:type="dcterms:W3CDTF">2024-09-20T04:54:33Z</dcterms:modified>
</cp:coreProperties>
</file>