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313A0-CDAA-4634-AF13-2FE46F38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F460B-4DAE-4D0F-BE34-9ED22C83B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5C7B5-5BC3-47C9-8E63-0DE5CCB38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E600F-FE84-4198-9C80-38B79A51E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AA2A6-9BCA-4745-9D8B-9110B33F9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06D486-FA7B-479E-9B3C-1669B4971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168A4-6693-434C-B3D4-CE37BF901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DE9AE-CF55-41F7-AE9B-7BD225F08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2AA91-23DA-4D48-B865-A1378A731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7496D-F9E1-4319-9375-AA1C6DD5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02513-78D1-4D8F-9A0F-532108457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02202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收获的种子我的付出终将开花结果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耕耘与播种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成长与磨砺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收获与回馈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展望未来与再出发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结语与感悟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耕耘与播种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明确自己想要达到的境界或成果，以此为导向。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找准方向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将长期目标分解为可执行、可衡量的短期目标，便于逐步实现。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根据自身条件、兴趣爱好和市场需求等因素，选择适合自己的发展领域。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明确目标与方向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针对每个短期目标，制定具体的实施计划，包括时间、步骤、资源等。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根据实施过程中的实际情况，灵活调整策略，确保计划顺利推进。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在制定计划时，预留一定的缓冲时间，以应对可能出现的意外情况。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预留缓冲时间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将大部分时间和精力投入到实现目标的过程中，保持专注和热情。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4" r="296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866" r="1286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全身心投入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采用科学的时间管理方法，提高时间利用效率，减少浪费。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高效利用时间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合理安排休息和娱乐时间，保持精力充沛，避免过度疲劳。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精力管理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投入时间与精力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12" b="23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不断调整与优化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定期检查进度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每隔一段时间对自己的进度进行检查，了解目标完成情况。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发现问题及时调整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一旦发现偏离目标或计划不周密的情况，及时进行调整和改进。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在实施过程中不断总结经验教训，优化自己的方法和策略。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成长与磨砺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在困难面前保持信心，相信自己能够克服困难并取得成功。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勇敢接受挑战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不畏惧未知和困难，勇于尝试新事物，积极应对挑战。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遇到难以解决的问题时，主动寻求他人的帮助和建议，共同解决问题。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583" r="8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保持学习的热情和动力，不断汲取新知识和技能。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75" b="118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将所学知识应用于实际中，通过实践不断提高自己的能力和水平。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对自己的经验和技能进行反思和总结，不断完善自己的知识和技能体系。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积累经验与技能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保持诚实、守信的品质，树立良好的道德风尚。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诚信正直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注重团队合作，积极参与集体活动，发挥自己的作用。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培养创新意识和思维，不断探索新的思路和方法，推动事业发展。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培养品质与素养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625" r="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通过自己的努力和付出实现自我价值，为社会和他人做出贡献。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根据自己的兴趣和特长设定明确的目标，并制定可行的计划。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努力奋斗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为实现目标而努力奋斗，不断追求进步和突破。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逐步实现自我价值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收获与回馈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学术成就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在研究领域内取得显著进展，发表高水平论文，获得学术界的认可。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职业晋升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因在工作中的出色表现而获得晋升，承担更重要的职责和角色。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社会荣誉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因对社会做出杰出贡献而荣获各类奖项和荣誉称号。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获得成果与荣誉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https://d.book118.com/655340220203011104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2024-09-14T07:38:43.018</cp:lastPrinted>
  <dcterms:created xsi:type="dcterms:W3CDTF">2024-09-13T23:38:43Z</dcterms:created>
  <dcterms:modified xsi:type="dcterms:W3CDTF">2024-09-13T23:38:45Z</dcterms:modified>
</cp:coreProperties>
</file>