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41217-7E46-44F5-B05D-D6A73184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A9CE7-F09D-4818-A4FE-4114C5ABA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2DCE4-8998-4813-9CC7-3FE92FA7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5A067-79FC-46F3-8175-01AA721B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AC05D7-E868-4788-A8D0-88A8C8CE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4B1FC-3528-4B02-A796-CE928F84F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EE1E3-98A0-40D6-BE51-F13D5B27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FCDA4-FD16-4C5E-B1AD-E2AEB31AF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E3B47-5400-4D8B-BBD9-87F757CF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AC35E-64E1-448D-BB5B-1BBC4426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FB4F3-B572-4FAF-9CAE-D8950FC8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40320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肋骨骨折护理业务查房查体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选取需要进行业务查房的肋骨骨折患者，确保患者病情典型，具有代表性。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提前与患者及其家属沟通，了解患者病情及治疗情况，以便更好地进行查房。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确定查房对象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46" r="313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了解患者病情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与患者及其家属进行沟通，了解患者的病情状况、疼痛程度、生活自理能力等情况。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查阅患者病历资料，了解患者的病史、诊断、治疗方案及病情变化情况。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准备听诊器、血压计、体温计等常规查体物品。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根据患者病情，准备相应的辅助检查设备，如心电图机、B超等。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准备护理记录表、护理计划表等相关资料，以便记录查房情况和护理计划。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询问患者基本信息：姓名、年龄、性别、身高、体重等。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询问患者病史：是否有其他疾病，如高血压、糖尿病等。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询问患者生活习惯：是否吸烟、饮酒等。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询问患者疼痛情况：疼痛部位、疼痛程度、疼痛性质等。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询问患者情况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检查患者体态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检查患者姿势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观察患者是否出现姿势异常，如驼背、侧弯等。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检查患者呼吸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观察患者呼吸是否平稳，有无呼吸困难等情况。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检查患者步态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观察患者行走姿势是否正常，有无疼痛表现。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观察患者疼痛部位是否有肿胀、淤血等症状。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观察患者疼痛部位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如发热、咳嗽、咳痰等。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观察患者其他症状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如血压、心率、呼吸等。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询问患者是否有其他疾病史：如心脏病、肝病等。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750" b="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询问患者是否有过敏史：如药物过敏等。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询问患者是否有家族遗传病史：如糖尿病、高血压等。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询问患者病史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https://d.book118.com/655340320131011041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2024-09-02T00:14:46.854</cp:lastPrinted>
  <dcterms:created xsi:type="dcterms:W3CDTF">2024-09-01T16:14:46Z</dcterms:created>
  <dcterms:modified xsi:type="dcterms:W3CDTF">2024-09-01T16:14:49Z</dcterms:modified>
</cp:coreProperties>
</file>