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14A80-041F-407C-BDC3-10B3A508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987AC-512E-4898-9DDD-B484AD66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C6CD7-C40E-4CED-B6A9-2F0EF6CA6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166A7-AC72-400A-989D-75B7EA0D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853B8-CB7A-42F2-A911-4B622F524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29D3A-67F2-49C5-9D0B-2CC8A1906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39AB2C-E906-48E6-8635-5164962AD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EE886-5D58-4613-82D8-A286A641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AC18B-7C21-459D-9B23-75CDCA1D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5F859-8025-47DB-A42C-9F8D51F38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E1235-4108-427A-A718-9F29FF6DC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03301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手机膜推广策划方案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市场分析与目标用户定位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渠道策略与拓展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品牌建设与传播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促销活动与互动营销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市场分析与目标用户定位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https://d.book118.com/655340330130011110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2024-09-15T15:59:55.768</cp:lastPrinted>
  <dcterms:created xsi:type="dcterms:W3CDTF">2024-09-15T07:59:55Z</dcterms:created>
  <dcterms:modified xsi:type="dcterms:W3CDTF">2024-09-15T07:59:57Z</dcterms:modified>
</cp:coreProperties>
</file>