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91B77D-0C5D-46DE-96D5-CB0F8CFBF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24489B-8C49-406E-B945-8FAB521A9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8248F7-4C11-4975-A9B3-68F9AAADB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251E1F-B831-42A6-928C-AD7FFDCE2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5902AF-CDEF-41B2-AB9C-2B58D69FE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009192-AB3F-454D-8762-5C6244209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99892A-7793-4375-A3F5-45C8DFE25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845576-57E3-451E-836E-25C07FB83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9AA205-5675-4B6F-8B59-62E4192F5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6B077-0F62-4AF0-8187-2958FB836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7996B8-829A-4981-B1F6-1AC351577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34033321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儿童疾病心理护理课件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儿童疾病心理护理的基本原则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儿童疾病心理护理的方法与技巧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儿童常见疾病的心理护理要点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儿童疾病心理护理的挑战与对策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儿童疾病心理护理是指在儿童患病期间，关注和满足其心理需求，提供心理支持和安抚，以帮助儿童适应疾病和治疗过程。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儿童疾病心理护理有助于减轻儿童对疾病的恐惧和焦虑，增强其治疗依从性，促进康复进程。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9950" b="995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儿童疾病心理护理有助于提高儿童的心理健康水平，减少长期心理创伤和负面影响。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152" b="715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儿童疾病心理护理的重要性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儿童疾病心理护理的意义在于促进儿童全面康复，提高其生活质量，为未来的成长和发展奠定基础。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通过儿童疾病心理护理，可以培养儿童的自信心和应对能力，帮助其更好地适应社会和生活。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457" b="2457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儿童疾病心理护理的目标是提供安全、舒适的环境，满足儿童的心理需求，促进其身心健康。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儿童疾病心理护理的目标和意义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儿童疾病心理护理的基本原则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495" r="3049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4" r="3261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理解儿童的情绪和行为反应是由于疾病带来的压力和不适所引起的，家长和医护人员需要给予充分的理解和接纳。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接纳孩子的情绪和行为，不批评或指责，避免给孩子带来更多的心理压力。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理解与接纳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关注孩子的情感需求，及时发现孩子的情绪变化，给予关心和支持。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尽可能多地陪伴孩子，给予他们安全感，减轻他们的孤独感和恐惧感。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陪伴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关注与陪伴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" r="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与孩子建立良好的沟通渠道，倾听他们的感受和需求，了解他们的想法和担忧。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通过积极的交流，向孩子传递正面信息和鼓励，帮助他们树立战胜疾病的信心。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沟通与交流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激励孩子勇敢面对疾病，鼓励他们积极配合治疗，激发他们的内在力量。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给予孩子全方位的支持，包括情感、心理和生活方面，帮助他们度过疾病难关。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激励与支持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儿童疾病心理护理的方法与技巧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7781" r="177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语言沟通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使用简单、清晰的语言与孩子交流，避免使用医学术语，确保孩子能够理解。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非语言沟通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通过表情、肢体语言和触摸等方式与孩子沟通，传递关爱和支持。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语言与非语言沟通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游戏与活动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利用游戏的方式帮助孩子分散注意力，减轻疾病带来的不适感。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组织有趣的活动，如绘画、手工等，让孩子在轻松的氛围中度过治疗期。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https://d.book118.com/655340333214011042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2024-09-03T22:05:48.874</cp:lastPrinted>
  <dcterms:created xsi:type="dcterms:W3CDTF">2024-09-03T14:05:48Z</dcterms:created>
  <dcterms:modified xsi:type="dcterms:W3CDTF">2024-09-03T14:05:50Z</dcterms:modified>
</cp:coreProperties>
</file>