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93BA7-9C7F-4DF1-BDC9-1A8077A74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8D3A8-1F76-41E7-89EF-D83D0C8C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0D024-AC5D-46B4-BB69-6B196A56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21B08-268F-478E-8886-5EFDE649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89C3D-3EED-4EF4-B9DA-BF5CF95C8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8824E-A42D-4519-BBDF-B9735D7F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0C5F6-9370-4FF4-B087-C93A4B8D3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DBDCD-1065-473C-8DE2-C1886DD5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DA140-C198-4BC0-9E4E-7D27F3E90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C790C-6796-4BDF-8D21-95C9C871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0BFC2-93AD-45C7-ADE4-EE7D04444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1004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环境安全培训工作中的业务流程与质量控制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提高员工的环境安全意识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预防环境安全事故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通过培训，使员工了解环境保护和安全生产的重要性，增强他们的环保意识和安全意识，从而在日常工作中更加注重环境保护和安全生产。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企业必须遵守国家和地方的环境保护和安全生产法律法规，通过培训可以确保员工了解并遵守相关规定，降低企业违法风险。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环境安全事故的发生往往与员工的安全意识和操作技能不足有关，通过培训可以提高员工的安全操作技能，预防事故的发生。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包括环境保护法律法规、企业环境管理制度、各类环境安全隐患及应对措施、应急救援措施等。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使员工全面了解环境保护和安全生产相关知识，掌握安全操作技能，提高环境安全意识和自我保护能力。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企业内所有员工，包括新员工和老员工。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所有员工必须参加环境安全培训，并经过考核合格后方可上岗工作；对于特殊岗位的员工，需要经过更加专业的培训并取得相应的资格证书方可上岗。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明确培训的目的和期望结果，为后续的培训计划制定提供依据。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通过调查、访谈等方式，了解员工在环境安全方面的知识、技能和态度需求。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对收集到的需求信息进行整理、分类和评估，识别出员工在环境安全方面的薄弱环节。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收集需求信息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制定培训课程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安排培训时间和地点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确定培训师资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根据员工的实际情况和组织资源，合理安排培训时间和地点，确保培训的顺利进行。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选择具备相关资质和经验的培训师资，确保培训质量和效果。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根据需求分析结果，设计相应的培训课程和内容，确保培训内容与实际工作紧密相关。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按照培训计划，组织员工参加培训，确保培训内容的准确传达。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监控培训过程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记录培训数据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对培训过程进行全程监控，及时发现和解决培训中出现的问题，确保培训的顺利进行。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对员工的出勤、表现和反馈等信息进行记录，为后续的培训效果评估提供依据。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制定详细的评估方案，明确评估标准和方式，确保评估结果的客观性和准确性。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通过考试、问卷调查、访谈等方式，对员工的培训成果进行评估，了解培训的实际效果。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将评估结果及时反馈给相关部门和员工，以便对后续的培训工作进行调整和改进。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反馈评估结果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https://d.book118.com/655341004021011121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2024-09-23T23:09:18.609</cp:lastPrinted>
  <dcterms:created xsi:type="dcterms:W3CDTF">2024-09-23T15:09:18Z</dcterms:created>
  <dcterms:modified xsi:type="dcterms:W3CDTF">2024-09-23T15:09:20Z</dcterms:modified>
</cp:coreProperties>
</file>