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210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EB252-98F0-4ADB-8219-18B41A9F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F9D24-B138-4047-8310-6F62CBEF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AAA9-5077-4A81-B1E5-77771B6E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1150A-155D-4F3E-9084-F550F86E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F1864-D1EF-4409-BCA0-E73081B3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8B77A-8535-4E69-A477-2DC944C8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1A640-E437-4153-95BD-B7B3A586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5A6C4-865A-42D3-A7B8-DB4C4FA0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F56B4-FB47-4634-83A5-91B27651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CB6BE-9600-49C7-9D46-D28E13F12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DB145-7AF3-48D3-B80E-F106C416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65" r:id="rId2"/>
    <p:sldLayoutId id="2147485566" r:id="rId3"/>
    <p:sldLayoutId id="2147485567" r:id="rId4"/>
    <p:sldLayoutId id="2147485568" r:id="rId5"/>
    <p:sldLayoutId id="2147485569" r:id="rId6"/>
    <p:sldLayoutId id="2147485570" r:id="rId7"/>
    <p:sldLayoutId id="2147485571" r:id="rId8"/>
    <p:sldLayoutId id="2147485572" r:id="rId9"/>
    <p:sldLayoutId id="2147485573" r:id="rId10"/>
    <p:sldLayoutId id="21474855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1013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白鹿原整本书阅读教学设计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教学目标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教学内容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教学方法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教学过程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教学评价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理解白鹿原的背景和主题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了解白鹿原的历史背景和社会环境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理解白鹿原的主题思想和意义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分析白鹿原中的人物形象和性格特点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探究白鹿原的语言风格和艺术特色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掌握整本书阅读的方法和技巧</a:t>
            </a:r>
            <a:endParaRPr lang="zh-CN" altLang="en-US"/>
          </a:p>
        </p:txBody>
      </p:sp>
      <p:sp>
        <p:nvSpPr>
          <p:cNvPr id="10491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掌握阅读整本书的基本方法，如速读、精读等。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学会分析和评价整本书的思想内容、艺术特色等。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培养良好的阅读习惯和阅读思维，提高阅读能力和文学鉴赏水平。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通过整本书阅读，拓宽知识面，增强文化素养和综合素质。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培养学生的阅读兴趣和习惯</a:t>
            </a:r>
            <a:endParaRPr lang="zh-CN" altLang="en-US"/>
          </a:p>
        </p:txBody>
      </p:sp>
      <p:sp>
        <p:nvSpPr>
          <p:cNvPr id="10491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拓展学生的阅读视野，增强文化素养和综合素质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培养学生的自主学习和合作学习能力，提高阅读效率和质量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激发学生对文学作品的兴趣，培养良好的阅读习惯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引导学生深入理解文学作品，提高阅读能力和鉴赏水平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https://d.book118.com/655341013202011112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Office Theme</vt:lpstr>
      <vt:lpstr>白鹿原整本书阅读教学设计</vt:lpstr>
      <vt:lpstr>目录</vt:lpstr>
      <vt:lpstr>教学目标</vt:lpstr>
      <vt:lpstr>理解白鹿原的背景和主题</vt:lpstr>
      <vt:lpstr>掌握整本书阅读的方法和技巧</vt:lpstr>
      <vt:lpstr>培养学生的阅读兴趣和习惯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2024-09-18T23:18:24.832</cp:lastPrinted>
  <dcterms:created xsi:type="dcterms:W3CDTF">2024-09-18T15:18:24Z</dcterms:created>
  <dcterms:modified xsi:type="dcterms:W3CDTF">2024-09-18T15:18:27Z</dcterms:modified>
</cp:coreProperties>
</file>