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AD8E5F-C713-4B17-8E44-1719CFCFF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80801-F792-4363-A425-089213C80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CE6960-56FC-4866-99BD-99C37BB61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BB06F-AFEE-44B4-ABFE-3C3454D61D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DCCFCA-8C02-4E09-A135-73858F0EDE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CA8790-DD18-4A46-9E12-EA44CDE37C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E6CB9-1A2F-4E33-A357-709D8D0E38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3C0C11-BB89-4CEB-86B3-A8FD073B4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5E189-F15E-497F-96C2-AB04D5F00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83F4C6-8543-4D1C-99F1-BDC923E91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472143-00DE-4BE3-B93E-4ADF24FA4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4111330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营销学常用理论知识点归纳总结</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汇报人：XXX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营销学概述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营销组合理论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市场细分与定位理论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消费者行为理论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品牌管理理论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数字营销理论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营销学概述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营销是个人和集体通过创造、提供和交易商品和价值，以获得所需之物的一种社会和管理过程。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营销是企业成功的重要因素，它帮助企业了解市场需求，制定营销策略，满足客户需求，提升品牌形象，增加销售额和市场份额。</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营销学的历史与发展</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营销学的起源</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营销学起源于20世纪初的美国，当时的市场需求和供应关系发生了变化，企业开始意识到需要研究市场需求和消费者行为。</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营销学的发展</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随着市场环境的变化和技术的进步，营销学不断发展，出现了许多新的理论和实践，如品牌管理、整合营销、社交媒体营销等。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营销学的核心理念是以客户为中心，了解客户需求，满足客户需求，以提高客户满意度和忠诚度。</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以客户为中心</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品牌建设是营销学的重要内容之一，它可以帮助企业建立品牌形象和声誉，提高品牌价值和市场份额。</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品牌建设</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市场研究是了解客户需求和行为的重要手段，通过市场研究可以发现市场机会和潜在需求。</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市场研究</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企业在市场竞争中需要制定有效的竞争策略，包括产品、价格、促销、渠道等方面，以提高市场份额和销售额。</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竞争策略</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营销学的核心理念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营销组合理论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4P理论是营销组合理论的基础，包括产品（Product）、价格（Price）、渠道（Place）和促销（Promotion）。</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4P理论是营销组合理论的基础，它强调了企业在营销过程中需要从产品、价格、渠道和促销四个方面进行综合考虑和规划。产品是满足消费者需求和欲望的物品或服务；价格是消费者为获得产品所愿意支付的成本；渠道是产品从生产者传递到消费者的途径；促销则是企业通过各种方式向消费者传递产品信息，以激发其购买欲望。</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4P理论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7P理论是在4P理论的基础上增加了人员（People）、有形展示（Physical Evidence）、过程（Process）三个要素。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7P理论是在4P理论的基础上进一步细化了营销组合的要素，增加了人员、有形展示和过程三个要素。人员强调了服务提供者的素质和态度对消费者体验的影响；有形展示关注产品和服务的环境和氛围；过程则强调服务流程的设计和执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7P理论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4C理论是一种以消费者需求为导向的营销组合理论，包括顾客价值（Customer Value）、顾客成本（Customer Cost）、顾客便利（Customer Convenience）和顾客沟通（Customer Communication）。</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4C理论是一种以消费者需求为导向的营销组合理论，它强调企业在制定营销策略时应关注顾客的价值、成本、便利和沟通四个方面。顾客价值是指消费者对产品或服务所能提供的功能和利益的满足程度；顾客成本是消费者为获得产品或服务所付出的时间、金钱、精力等成本；顾客便利强调企业在提供产品或服务时应考虑消费者的便利性；顾客沟通则要求企业与消费者之间建立有效的信息交流和互动。</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4C理论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服务营销组合理论</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服务营销组合理论包括产品、价格、渠道、促销、人员、有形展示、过程和顾客关系八个要素。</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服务营销组合理论在传统的4P理论基础上进一步扩展了服务行业的营销要素，增加了人员、有形展示、过程和顾客关系四个方面。人员是服务提供者的专业素质和态度，有形展示关注服务环境和服务氛围的营造；过程强调服务流程的设计和执行；顾客关系则是建立和维护与消费者的长期关系，提高消费者的忠诚度和口碑效应。</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市场细分与定位理论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市场细分是根据消费者需求的差异性，将整体市场划分为若干个具有共同特征的子市场的过程。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市场细分有助于企业更好地了解不同消费群体的需求，从而制定更有针对性的营销策略，提高市场占有率。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94" r="12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市场细分的概念与重要性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标准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常见的市场细分标准包括地理、人口、心理和行为等。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市场细分的方法包括单一变量细分、多变量细分和系列变量细分等。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市场细分的标准与方法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https://d.book118.com/655341113303011110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2024-09-16T05:10:07.801</cp:lastPrinted>
  <dcterms:created xsi:type="dcterms:W3CDTF">2024-09-15T21:10:07Z</dcterms:created>
  <dcterms:modified xsi:type="dcterms:W3CDTF">2024-09-15T21:10:09Z</dcterms:modified>
</cp:coreProperties>
</file>