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86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87CEF-4F17-4796-AA75-FB57138F1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0F88C-00E3-432B-B6EA-14C54F57D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07FEA-AE82-4B0E-BFE6-B63682297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141FC-23A4-431F-A30B-92B18AAFD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45B004-A429-4A0F-B9B8-7EA2EE8A5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A33886-0B54-46E2-B4C7-CC48AF022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F86AE-3B00-442B-BCD9-D0E4AB4BA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13671-30FB-4358-B9E1-3E6F74589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FD38D-2E8C-4F58-B2ED-3E5BCE440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CAD5E-4BBD-4E8D-9D16-A1E82CE3A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A0ACA-7BAE-4D70-A88F-E961A6275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8682" r:id="rId2"/>
    <p:sldLayoutId id="2147518683" r:id="rId3"/>
    <p:sldLayoutId id="2147518684" r:id="rId4"/>
    <p:sldLayoutId id="2147518685" r:id="rId5"/>
    <p:sldLayoutId id="2147518686" r:id="rId6"/>
    <p:sldLayoutId id="2147518687" r:id="rId7"/>
    <p:sldLayoutId id="2147518688" r:id="rId8"/>
    <p:sldLayoutId id="2147518689" r:id="rId9"/>
    <p:sldLayoutId id="2147518690" r:id="rId10"/>
    <p:sldLayoutId id="214751869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2212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建筑施工物体打击和高处坠落危险源辨识及预防措施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建筑施工物体打击和高处坠落危险源辨识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建筑施工物体打击和高处坠落预防措施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建筑施工安全管理体系与法律法规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建筑施工安全事故案例分析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建筑施工安全培训与演练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建筑施工物体打击和高处坠落危险源辨识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危险源定义与分类</a:t>
            </a:r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危险源定义：可能导致人员伤害或财产损失的根源或状态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危险源分类：物理性危险源、化学性危险源、生物性危险源、心理生理性危险源等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建筑施工中常见的危险源：高处坠落、物体打击、机械伤害等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危险源辨识方法：直观经验法、系统安全分析法等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物体打击危险源辨识</a:t>
            </a:r>
            <a:endParaRPr lang="zh-CN" altLang="en-US"/>
          </a:p>
        </p:txBody>
      </p:sp>
      <p:sp>
        <p:nvSpPr>
          <p:cNvPr id="10491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工人操作不规范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工具、物料摆放不当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安全防护措施不到位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施工现场管理混乱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高处坠落危险源辨识</a:t>
            </a:r>
            <a:endParaRPr lang="zh-CN" altLang="en-US"/>
          </a:p>
        </p:txBody>
      </p:sp>
      <p:sp>
        <p:nvSpPr>
          <p:cNvPr id="1049202" name="对角圆角矩形 15"/>
          <p:cNvSpPr/>
          <p:nvPr>
            <p:custDataLst>
              <p:tags r:id="rId2"/>
            </p:custDataLst>
          </p:nvPr>
        </p:nvSpPr>
        <p:spPr>
          <a:xfrm>
            <a:off x="608400" y="4984567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6"/>
          <p:cNvSpPr/>
          <p:nvPr>
            <p:custDataLst>
              <p:tags r:id="rId3"/>
            </p:custDataLst>
          </p:nvPr>
        </p:nvSpPr>
        <p:spPr>
          <a:xfrm>
            <a:off x="608400" y="4817016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7"/>
          <p:cNvSpPr/>
          <p:nvPr>
            <p:custDataLst>
              <p:tags r:id="rId4"/>
            </p:custDataLst>
          </p:nvPr>
        </p:nvSpPr>
        <p:spPr>
          <a:xfrm>
            <a:off x="1276057" y="4817016"/>
            <a:ext cx="100583" cy="16763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27"/>
          <p:cNvSpPr txBox="1"/>
          <p:nvPr>
            <p:custDataLst>
              <p:tags r:id="rId5"/>
            </p:custDataLst>
          </p:nvPr>
        </p:nvSpPr>
        <p:spPr>
          <a:xfrm>
            <a:off x="1319378" y="5038082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加强安全教育培训，提高作业人员的安全意识；定期检查安全防护设施，确保其完好有效；严格执行作业规程，确保作业人员正确使用安全带等防护用品；加强现场安全管理，及时发现和纠正不安全行为。</a:t>
            </a:r>
            <a:endParaRPr lang="en-US" altLang="zh-CN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2"/>
          <p:cNvSpPr/>
          <p:nvPr>
            <p:custDataLst>
              <p:tags r:id="rId6"/>
            </p:custDataLst>
          </p:nvPr>
        </p:nvSpPr>
        <p:spPr>
          <a:xfrm>
            <a:off x="608400" y="1999222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53"/>
          <p:cNvSpPr/>
          <p:nvPr>
            <p:custDataLst>
              <p:tags r:id="rId7"/>
            </p:custDataLst>
          </p:nvPr>
        </p:nvSpPr>
        <p:spPr>
          <a:xfrm>
            <a:off x="608400" y="1831670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54"/>
          <p:cNvSpPr/>
          <p:nvPr>
            <p:custDataLst>
              <p:tags r:id="rId8"/>
            </p:custDataLst>
          </p:nvPr>
        </p:nvSpPr>
        <p:spPr>
          <a:xfrm>
            <a:off x="1276057" y="1831670"/>
            <a:ext cx="100583" cy="16763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56"/>
          <p:cNvSpPr txBox="1"/>
          <p:nvPr>
            <p:custDataLst>
              <p:tags r:id="rId9"/>
            </p:custDataLst>
          </p:nvPr>
        </p:nvSpPr>
        <p:spPr>
          <a:xfrm>
            <a:off x="1319378" y="2045091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定义：高处坠落是指作业人员从高处坠落至地面或其它水平面的现象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"/>
          <p:cNvSpPr/>
          <p:nvPr>
            <p:custDataLst>
              <p:tags r:id="rId10"/>
            </p:custDataLst>
          </p:nvPr>
        </p:nvSpPr>
        <p:spPr>
          <a:xfrm>
            <a:off x="608400" y="3497628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6"/>
          <p:cNvSpPr/>
          <p:nvPr>
            <p:custDataLst>
              <p:tags r:id="rId11"/>
            </p:custDataLst>
          </p:nvPr>
        </p:nvSpPr>
        <p:spPr>
          <a:xfrm>
            <a:off x="608400" y="3330077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7"/>
          <p:cNvSpPr/>
          <p:nvPr>
            <p:custDataLst>
              <p:tags r:id="rId12"/>
            </p:custDataLst>
          </p:nvPr>
        </p:nvSpPr>
        <p:spPr>
          <a:xfrm>
            <a:off x="1276057" y="3330077"/>
            <a:ext cx="100583" cy="16763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13"/>
            </p:custDataLst>
          </p:nvPr>
        </p:nvSpPr>
        <p:spPr>
          <a:xfrm>
            <a:off x="1319378" y="3551780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常见原因：安全防护措施不到位、作业人员未佩戴安全带或未正确使用安全带、作业人员操作失误等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建筑施工物体打击和高处坠落预防措施</a:t>
            </a:r>
            <a:endParaRPr lang="zh-CN" altLang="en-US"/>
          </a:p>
        </p:txBody>
      </p:sp>
      <p:sp>
        <p:nvSpPr>
          <p:cNvPr id="104926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物体打击预防措施</a:t>
            </a:r>
            <a:endParaRPr lang="zh-CN" altLang="en-US"/>
          </a:p>
        </p:txBody>
      </p:sp>
      <p:sp>
        <p:nvSpPr>
          <p:cNvPr id="10493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佩戴安全帽、护目镜等个人防护用品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合理安排施工工序，避免交叉作业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对施工现场进行封闭管理，设置安全警示标识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定期检查施工设备，确保其完好无损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高处坠落预防措施</a:t>
            </a:r>
            <a:endParaRPr lang="zh-CN" altLang="en-US"/>
          </a:p>
        </p:txBody>
      </p:sp>
      <p:sp>
        <p:nvSpPr>
          <p:cNvPr id="10493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定期检查施工设备和设施，确保其完好无损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佩戴安全带和安全帽等防护装备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严禁在危险区域停留或工作，如高空边缘、无栏杆的平台等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遵循安全操作规程，严禁违规操作和冒险作业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建筑施工安全管理体系与法律法规</a:t>
            </a:r>
            <a:endParaRPr lang="zh-CN" altLang="en-US"/>
          </a:p>
        </p:txBody>
      </p:sp>
      <p:sp>
        <p:nvSpPr>
          <p:cNvPr id="104942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https://d.book118.com/655342212300011101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建筑施工物体打击和高处坠落危险源辨识及预防措施</vt:lpstr>
      <vt:lpstr>目录</vt:lpstr>
      <vt:lpstr>添加章节标题</vt:lpstr>
      <vt:lpstr>建筑施工物体打击和高处坠落危险源辨识</vt:lpstr>
      <vt:lpstr>危险源定义与分类</vt:lpstr>
      <vt:lpstr>物体打击危险源辨识</vt:lpstr>
      <vt:lpstr>高处坠落危险源辨识</vt:lpstr>
      <vt:lpstr>建筑施工物体打击和高处坠落预防措施</vt:lpstr>
      <vt:lpstr>物体打击预防措施</vt:lpstr>
      <vt:lpstr>高处坠落预防措施</vt:lpstr>
      <vt:lpstr>建筑施工安全管理体系与法律法规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2024-09-10T09:11:49.479</cp:lastPrinted>
  <dcterms:created xsi:type="dcterms:W3CDTF">2024-09-10T01:11:49Z</dcterms:created>
  <dcterms:modified xsi:type="dcterms:W3CDTF">2024-09-10T01:11:52Z</dcterms:modified>
</cp:coreProperties>
</file>