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6AE5A-BE3E-4E69-B8F8-575EC6208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058448-4D1D-4AA4-9BE6-6BF900BB5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211E3-88CE-4622-9B19-36C6C948D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DD8E9B-1404-4991-8E4C-32AE466CC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8EAFA9-F860-4212-A37F-5DCC67E3F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776BBB-8CB2-4F07-8E06-120A5750E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DC7607-7DE5-4D8F-A1CF-D7DFB4DDE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4A7E7E-2712-4D8D-8AB4-72F4578F8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C3FC1-0DBF-493A-AC87-64C978A6F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56917-0FB8-48E0-834C-B8D85BCAE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4074E-B13B-47AF-8B77-D72CFEC72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4223111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企业课题研究方案设计\n## 1.企业课题研究的重要性及目的\n### 1.1企业课题研究在提升企业竞争力中的作用\n### 1.2企业课题研究如何助力企业战略目标的实现\n### 1.3企业课题研究的目的和价值\n## 2.企业课题研究方案设计的基本原则和方法\n### 2.1企业课题研究方案设计的基本原则\n### 2.2企业课题研究方案设计的基本方法\n### 2.3企业课题研究方案设计的实施步骤\n## 3.企业课题研究方案设计的案例分析\n### 3.1成功的企业课题研究方案设计案例分享\n### 3.2企业课题研究方案设计中的挑战与应对策略\n### 3.3企业课题研究方案设计的持续改进与优化\n## 4.企业课题研究方案设计的团队建设与管理\n### 4.1构建高效的企业课题研究方案设计团队\n### 4.2企业课题研究方案设计团队的管理与协同\n### 4.3企业课题研究方案设计团队的绩效评估与激励\n## 5.企业课题研究方案设计的未来趋势与展望\n### 5.1企业课题研究方案设计的发展趋势\n### 5.2企业课题研究方案设计在未来企业中的作用\n### 5.3企业课题研究方案设计的前景与展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企业课题研究方案设计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9273394" y="5591814"/>
            <a:ext cx="2379241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企业课题研究的重要性及目的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企业课题研究在提升企业竞争力中的作用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8" name="组合 16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69" name="组合 168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提高企业创新能力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通过课题研究，企业可以发现新的市场机会和商业模式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激发员工的创新意识，提高企业的整体创新能力</a:t>
                </a:r>
                <a:endParaRPr/>
              </a:p>
            </p:txBody>
          </p:sp>
          <p:pic>
            <p:nvPicPr>
              <p:cNvPr id="1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4" name="组合 173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优化企业决策过程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课题研究可以帮助企业收集和分析大量数据，为决策提供有力支持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提高企业决策的科学性和准确性，降低决策风险</a:t>
                </a:r>
                <a:endParaRPr/>
              </a:p>
            </p:txBody>
          </p:sp>
          <p:pic>
            <p:nvPicPr>
              <p:cNvPr id="1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9" name="组合 178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提升企业品牌形象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通过企业课题研究，展示企业的核心竞争力和前瞻视野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增强企业的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知名度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美誉度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，吸引更多客户和合作伙伴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6" name="组合 185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明确企业战略目标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通过课题研究，企业可以更清晰地了解自身的优势和劣势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为企业制定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更精准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更具针对性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的战略目标提供依据</a:t>
                </a:r>
                <a:endParaRPr/>
              </a:p>
            </p:txBody>
          </p:sp>
          <p:sp>
            <p:nvSpPr>
              <p:cNvPr id="19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制定实施策略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课题研究可以帮助企业分析市场趋势和竞争态势，制定有效的实施策略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确保企业战略目标的有效实现</a:t>
                </a:r>
                <a:endParaRPr/>
              </a:p>
            </p:txBody>
          </p:sp>
          <p:sp>
            <p:nvSpPr>
              <p:cNvPr id="19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持续优化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课题研究可以帮助企业及时发现问题和挑战，对战略目标和实施策略进行调整优化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保持企业的竞争力和持续发展能力</a:t>
                </a:r>
                <a:endParaRPr/>
              </a:p>
            </p:txBody>
          </p:sp>
          <p:sp>
            <p:nvSpPr>
              <p:cNvPr id="19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企业课题研究如何助力企业战略目标的实现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通过课题研究，企业可以解决实际运营中的问题和挑战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提高企业的运营效率和盈利能力</a:t>
                </a:r>
                <a:endParaRPr/>
              </a:p>
            </p:txBody>
          </p:sp>
          <p:sp>
            <p:nvSpPr>
              <p:cNvPr id="2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解决问题</a:t>
                </a:r>
                <a:endParaRPr/>
              </a:p>
            </p:txBody>
          </p:sp>
        </p:grpSp>
        <p:grpSp>
          <p:nvGrpSpPr>
            <p:cNvPr id="20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课题研究可以帮助企业积累宝贵的实践经验，为未来的发展奠定基础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抗风险能力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持续发展能力</a:t>
                </a:r>
                <a:endParaRPr/>
              </a:p>
            </p:txBody>
          </p:sp>
          <p:sp>
            <p:nvSpPr>
              <p:cNvPr id="20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积累经验</a:t>
                </a:r>
                <a:endParaRPr/>
              </a:p>
            </p:txBody>
          </p:sp>
        </p:grpSp>
        <p:grpSp>
          <p:nvGrpSpPr>
            <p:cNvPr id="20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通过课题研究，企业可以不断提升自身的核心竞争力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在激烈的市场竞争中脱颖而出，实现可持续发展</a:t>
                </a:r>
                <a:endParaRPr/>
              </a:p>
            </p:txBody>
          </p:sp>
          <p:sp>
            <p:nvSpPr>
              <p:cNvPr id="21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提升竞争力</a:t>
                </a:r>
                <a:endParaRPr/>
              </a:p>
            </p:txBody>
          </p:sp>
        </p:grpSp>
      </p:grpSp>
      <p:pic>
        <p:nvPicPr>
          <p:cNvPr id="21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企业课题研究的目的和价值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企业课题研究方案设计的基本原则和方法</a:t>
            </a:r>
            <a:endParaRPr/>
          </a:p>
        </p:txBody>
      </p:sp>
      <p:sp>
        <p:nvSpPr>
          <p:cNvPr id="21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2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2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2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2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课题研究方案应针对企业的实际问题，具有明确的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研究内容</a:t>
                </a:r>
                <a:endParaRPr/>
              </a:p>
            </p:txBody>
          </p:sp>
          <p:sp>
            <p:nvSpPr>
              <p:cNvPr id="22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</a:t>
                </a:r>
                <a:endParaRPr/>
              </a:p>
            </p:txBody>
          </p:sp>
        </p:grpSp>
        <p:grpSp>
          <p:nvGrpSpPr>
            <p:cNvPr id="22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3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</a:t>
                </a:r>
                <a:endParaRPr/>
              </a:p>
            </p:txBody>
          </p:sp>
          <p:sp>
            <p:nvSpPr>
              <p:cNvPr id="23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课题研究方案应具有较强的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实际操作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性，能够为企业解决实际问题提供有效方法</a:t>
                </a:r>
                <a:endParaRPr/>
              </a:p>
            </p:txBody>
          </p:sp>
        </p:grpSp>
        <p:grpSp>
          <p:nvGrpSpPr>
            <p:cNvPr id="23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创新性</a:t>
                </a:r>
                <a:endParaRPr/>
              </a:p>
            </p:txBody>
          </p:sp>
          <p:sp>
            <p:nvSpPr>
              <p:cNvPr id="23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课题研究方案应具有一定的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，能够为企业带来新的思路和方法</a:t>
                </a:r>
                <a:endParaRPr/>
              </a:p>
            </p:txBody>
          </p: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企业课题研究方案设计的基本原则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1" name="组合 240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文献研究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通过查阅相关文献，了解企业课题研究领域的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成果</a:t>
                </a:r>
                <a:endParaRPr/>
              </a:p>
            </p:txBody>
          </p:sp>
          <p:sp>
            <p:nvSpPr>
              <p:cNvPr id="24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调查研究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通过问卷调查、访谈等方式，收集企业实际运营中的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</a:t>
                </a:r>
                <a:endParaRPr/>
              </a:p>
            </p:txBody>
          </p:sp>
          <p:sp>
            <p:nvSpPr>
              <p:cNvPr id="24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案例分析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分析成功的企业课题研究案例，为企业的课题研究提供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借鉴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启示</a:t>
                </a:r>
                <a:endParaRPr/>
              </a:p>
            </p:txBody>
          </p:sp>
          <p:sp>
            <p:nvSpPr>
              <p:cNvPr id="25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企业课题研究方案设计的基本方法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6" name="组合 25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57" name="组合 256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明确目标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根据企业战略目标和实际问题，明确课题研究的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内容</a:t>
                </a:r>
                <a:endParaRPr/>
              </a:p>
            </p:txBody>
          </p:sp>
          <p:pic>
            <p:nvPicPr>
              <p:cNvPr id="261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2" name="组合 261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方案设计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根据研究目标和内容，设计课题研究方案，包括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数据收集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</a:t>
                </a:r>
                <a:endParaRPr/>
              </a:p>
            </p:txBody>
          </p:sp>
          <p:pic>
            <p:nvPicPr>
              <p:cNvPr id="266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7" name="组合 266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方案实施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按照课题研究方案，开展实际研究工作，收集和分析数据，得出研究结果</a:t>
                </a:r>
                <a:endParaRPr/>
              </a:p>
            </p:txBody>
          </p:sp>
          <p:pic>
            <p:nvPicPr>
              <p:cNvPr id="271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2" name="组合 271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成果总结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对课题研究结果进行总结，提出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，为企业决策提供参考</a:t>
                </a:r>
                <a:endParaRPr/>
              </a:p>
            </p:txBody>
          </p:sp>
          <p:pic>
            <p:nvPicPr>
              <p:cNvPr id="276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企业课题研究方案设计的实施步骤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企业课题研究方案设计的案例分析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1" name="组合 10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介绍某企业通过课题研究，成功提升产品创新能力，提高市场竞争力的案例</a:t>
                </a:r>
                <a:endParaRPr/>
              </a:p>
            </p:txBody>
          </p:sp>
          <p:pic>
            <p:nvPicPr>
              <p:cNvPr id="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" name="组合 15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介绍某企业通过课题研究，优化供应链管理，降低运营成本的案例</a:t>
                </a:r>
                <a:endParaRPr/>
              </a:p>
            </p:txBody>
          </p:sp>
          <p:pic>
            <p:nvPicPr>
              <p:cNvPr id="2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" name="组合 20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介绍某企业通过课题研究，提高客户满意度，增强品牌影响力的案例</a:t>
                </a:r>
                <a:endParaRPr/>
              </a:p>
            </p:txBody>
          </p:sp>
          <p:pic>
            <p:nvPicPr>
              <p:cNvPr id="2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成功的企业课题研究方案设计案例分享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https://d.book118.com/655342231113011112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企业课题研究方案设计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2024-09-18T14:30:15.674</cp:lastPrinted>
  <dcterms:created xsi:type="dcterms:W3CDTF">2024-09-18T06:30:15Z</dcterms:created>
  <dcterms:modified xsi:type="dcterms:W3CDTF">2024-09-18T06:30:17Z</dcterms:modified>
</cp:coreProperties>
</file>