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388B57-369B-4432-B715-5D9C39D1D5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093456-52EF-41AC-8602-0F63EFBF66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62F556-558D-4EA2-BC49-DC2CABCD4C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C585CB-5B54-4977-B1A4-F3D2318D7A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15ED7B-5EA8-40F6-9E00-FF9129DF6F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169788-6578-4669-81A1-5510223FDC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5CBE28-8325-4374-8516-CC2BEE94ED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9B97F9-2832-44C9-9B5B-6796428C83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974A7E-5E35-456E-B9FF-C02B57075D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A77698-E078-4812-BA93-9926ECFB7D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FB15B1-5A04-484A-8EDC-12013E16E7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534303002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产程管理的经验总结与案例分享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产程管理基本概念与原则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经验总结：关键环节控制与实施策略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案例分享：成功实施产程管理实践举例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挑战与应对：产程管理中的困难及解决策略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未来展望：产程管理发展趋势及建议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提升产科医疗质量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通过分享产程管理的经验，促进产科医护人员之间的交流和学习，共同提升产科医疗质量。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降低母婴并发症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合理的产程管理能够显著减少母婴并发症的发生，保障母婴安全。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应对高龄产妇等挑战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随着高龄产妇的增多，产程管理面临更多挑战，需要医护人员不断更新知识和技能。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产程管理经验总结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典型案例分析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实用技巧和方法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未来展望和建议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分享内容概述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1810" r="2181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介绍在产程管理中积累的经验和教训，包括产前评估、产时监测、产后护理等方面。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分享几个具有代表性的产程管理案例，包括成功经验和失败教训，以供借鉴和参考。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介绍一些实用的产程管理技巧和方法，如如何与产妇有效沟通、如何缓解疼痛等。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探讨产程管理未来的发展趋势和挑战，提出建设性的意见和建议。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产程管理基本概念与原则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产程是指从孕妇出现规律宫缩开始，到胎儿和胎盘完全娩出为止的全过程。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产程定义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通常将产程划分为三个阶段。第一产程为宫口扩张期，第二产程为胎儿娩出期，第三产程为胎盘娩出期。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阶段划分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产程定义及阶段划分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产程管理的原则是确保母婴安全，促进自然分娩，减少不必要的医疗干预。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有效的产程管理需要综合运用多种方法，包括定期评估、及时沟通、合理镇痛、适当休息与饮食等。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管理原则与方法论述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方法论述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管理原则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产程中常见的问题包括宫缩乏力、胎位异常、胎儿窘迫等。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产程管理面临的挑战包括如何准确评估产程进展、如何平衡自然分娩与医疗干预的关系、如何有效应对突发情况等。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挑战分析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常见问题与挑战分析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经验总结：关键环节控制与实施策略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宫缩监测与评估方法探讨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宫缩监测的重要性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宫缩是分娩过程中的重要环节，通过监测宫缩的频率、强度和持续时间，可以及时了解产程进展和胎儿状况。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的宫缩评估方法包括腹部触诊、电子胎心监护仪（CTG）和超声检查等。腹部触诊简单易行，但主观性较强；CTG能够客观记录宫缩波形，但需专业解读；超声检查可直观显示子宫肌肉厚度和宫颈管长度，为判断宫缩效果提供依据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胎儿状况观察的意义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通过观察胎儿的心率、胎动、羊水性状等指标，可以及时发现胎儿窘迫、缺氧等异常情况，确保母婴安全。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观察技巧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常用的胎儿状况观察技巧包括胎心听诊、胎动计数、羊水性状观察等。胎心听诊应注意胎心的频率、节律和强弱；胎动计数可了解胎儿在宫内的活动情况；羊水性状观察可判断胎儿是否存在宫内感染或胎粪污染。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胎儿状况观察技巧分享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分娩过程对产妇来说是一次强烈的生理和心理应激过程，良好的心理支持有助于减轻产妇的焦虑和恐惧，促进分娩的顺利进行。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产妇心理支持的重要性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心理支持策略包括倾听与安慰、鼓励与表扬、提供信息与建议等。医护人员应与产妇建立良好的沟通关系，倾听她们的想法和感受，给予积极的反馈和支持。同时，还可以通过提供分娩知识和技巧，增强产妇的自信心和自我控制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心理支持策略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产妇心理支持策略剖析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https://d.book118.com/655343030023011101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2024-09-09T09:23:59.595</cp:lastPrinted>
  <dcterms:created xsi:type="dcterms:W3CDTF">2024-09-09T01:23:59Z</dcterms:created>
  <dcterms:modified xsi:type="dcterms:W3CDTF">2024-09-09T01:24:01Z</dcterms:modified>
</cp:coreProperties>
</file>