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C870F-0D9A-4B9B-AB44-48DD78C2B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51E3C-DED5-4F72-869D-3DBC6DCAF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AD1F0-9F75-4FE2-AE46-2E3029E97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2DB57-0506-41B5-9CE7-E69DCF38C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FAF691-768B-437A-B208-4AC735605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5E0A0D-2EE2-4138-A7F8-36920DB01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15F955-45BA-475D-8173-BE88E6041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17CCF-FA2B-42B3-85C3-A581D252E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06830-5D04-415D-A7F1-6DA511F5C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F8DD7-428F-41CE-BFB8-7A7F660D6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767AF-6351-4BFD-957E-B9CEF5D7F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43111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电工技能培训实训报告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电工基础知识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实训项目实施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实训成果与反思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电工安全须知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通过实训，学员应掌握电工的基本技能，包括但不限于电路分析、电气设备安装与调试、故障排查等。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掌握电工基本技能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实训强调实践操作，使学员在实践中提高动手能力和解决问题的能力。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提高实践操作能力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确保学员了解电工工作中的安全规范，培养严格遵守安全操作规程的意识。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培养安全意识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105" r="1710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介绍电路分析的基本原理和方法，包括欧姆定律、基尔霍夫定律等。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电工基本理论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教授学员如何安装电气设备，包括配电箱、开关、插座等。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电气设备安装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指导学员进行电路调试，以及如何排查和解决电路故障。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电路调试与故障排查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介绍电工工作中的安全操作规程和防护措施，确保学员在实际操作中严格遵守。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实训安排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通过课堂讲解的方式，使学员掌握电工基本理论。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在实验室或实际工作环境中，指导学员进行电气设备安装、调试和故障排查。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通过分析典型案例，提高学员解决实际问题的能力。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加强学员的安全意识，确保他们在工作中严格遵守安全操作规程。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理论教学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电工基础知识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表示线圈对变化的电流具有阻碍作用的本领，与线圈的匝数、粗细和有无铁芯有关。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表示电容器容纳电荷的本领，与电容器两极板间的距离和介质有关。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表示导体对电流的阻碍作用，与导体的长度、截面积和材料有关。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表示电场中电位差的大小，是推动电荷移动的能量。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单位时间内通过导体横截面的电荷量，是电场力对电荷的搬运。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电工基本概念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电流、电压和电阻之间的关系，即I=U/R。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欧姆定律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电路中节点电流和回路电压之间的关系，即流入节点的电流等于流出节点的电流，绕行一周的电压为零。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基尔霍夫定律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将复杂电路等效为简单电路的方法，即通过将电路分为有源二端网络和无源二端网络来简化电路分析。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戴维南定理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线性电路中多个电源共同作用时，每个电源单独作用产生的响应与所有电源共同作用产生的响应相同。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叠加定理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电路分析基础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221195" y="2558712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万用表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221195" y="2928447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用于测量电压、电流、电阻、电容、电感等电气参数的工具。</a:t>
            </a:r>
          </a:p>
        </p:txBody>
      </p:sp>
      <p:cxnSp>
        <p:nvCxnSpPr>
          <p:cNvPr id="11" name="Connector 11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29278" y="316935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螺丝刀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9278" y="353909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用于拧紧或松开螺丝钉的工具。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993796" y="2858559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电工钳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993796" y="3228294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用于剪断电线或电缆的工具，也可用于夹持或弯曲金属导体。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443964" y="185320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钳形电流表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43964" y="222294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用于测量大电流的工具，可夹持导线在不断开的情况下测量电流。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2443" y="988925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兆欧表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12443" y="1358659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用于测量绝缘电阻的工具，可测量电气设备的绝缘性能。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常用电工工具及仪表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实训项目实施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掌握基本电路知识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 通过实训，学员能够掌握低压电器的基本知识，包括开关、接触器、继电器等元件的工作原理和使用方法。学员还能学习如何根据电路图进行元件布局和布线，并完成电路的调试工作，确保电路的正常运行。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低压电器控制电路安装与调试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提升电机控制技能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在这个实训项目中，学员将学习如何控制三相异步电动机的启动、停止、正反转等操作。通过实践操作，学员能够深入理解电机的工作原理和控制逻辑，掌握常用的电机控制电路，如星三角启动、自耦变压器启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三相异步电动机控制电路安装与调试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https://d.book118.com/655343111032011034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2024-08-29T13:45:46.063</cp:lastPrinted>
  <dcterms:created xsi:type="dcterms:W3CDTF">2024-08-29T05:45:46Z</dcterms:created>
  <dcterms:modified xsi:type="dcterms:W3CDTF">2024-08-29T05:45:48Z</dcterms:modified>
</cp:coreProperties>
</file>