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0861EA-558C-487D-B1B1-7E5E60E96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573FAA-D296-4482-BE93-29DD38DBC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EF9BDB-5B8C-4CED-95BA-D06ADFB2A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7D0404-FC31-4D78-8185-A4CEC1644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D9E3B6-212D-410E-A964-69E251344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F91C9C-AE99-4A5C-A0BC-1104DAA75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185620-78F0-4DE3-8421-366F207C0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D14EC7-082E-4621-B0EA-B5782625F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5F8431-9E80-44B2-879D-EAA17340C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B88373-6B05-45C1-A8FB-1B5F21821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95D163-C796-4AD8-8B2A-CDF8A7B88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34320002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重症患者护理常规PPT\n## 1.重症患者护理概述\n### 1.1重症患者的定义与分类\n### 1.2重症患者护理的重要性\n### 1.3重症患者护理的目标与原则\n## 2.重症患者基本护理技能\n### 2.1患者生命体征监测与评估\n### 2.2患者舒适护理与体位调整\n### 2.3患者基本生活照顾与需求满足\n## 3.重症患者并发症预防与护理\n### 3.1重症患者肺部感染预防与护理\n### 3.2重症患者压疮预防与护理\n### 3.3重症患者深静脉血栓预防与护理\n## 4.重症患者用药护理\n### 4.1重症患者药物使用原则与注意事项\n### 4.2重症患者药物不良反应观察与处理\n### 4.3重症患者药物输液管理与调整\n## 5.重症患者心理护理与沟通\n### 5.1重症患者心理特点与需求分析\n### 5.2重症患者心理护理策略与方法\n### 5.3重症患者有效沟通技巧与实例\n## 6.重症患者康复护理\n### 6.1重症患者康复护理目标与计划\n### 6.2重症患者康复训练方法与技巧\n### 6.3重症患者康复护理效果评估与调整\n## 7.重症患者护理团队与管理\n### 7.1重症患者护理团队组成与分工\n### 7.2重症患者护理团队沟通与协作\n### 7.3重症患者护理质量监控与持续改进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重症患者护理常规PPT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重症患者护理概述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重症患者的定义与分类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重症患者的定义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病情严重，生命体征不稳定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生活不能自理，需要密切监护和治疗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可能存在多个器官功能衰竭</a:t>
                </a:r>
                <a:endParaRPr/>
              </a:p>
            </p:txBody>
          </p:sp>
          <p:pic>
            <p:nvPicPr>
              <p:cNvPr id="2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重症患者的分类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根据病因分类：感染性、非感染性、创伤性等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根据器官功能分类：呼吸、循环、消化、泌尿等系统功能衰竭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根据病情严重程度分类：重症、危重症</a:t>
                </a:r>
                <a:endParaRPr/>
              </a:p>
            </p:txBody>
          </p:sp>
          <p:pic>
            <p:nvPicPr>
              <p:cNvPr id="2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81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82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83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降低并发症发生率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缩短住院时间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提高康复成功率</a:t>
                </a:r>
                <a:endParaRPr/>
              </a:p>
            </p:txBody>
          </p:sp>
          <p:sp>
            <p:nvSpPr>
              <p:cNvPr id="2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提高患者生活质量</a:t>
                </a:r>
                <a:endParaRPr/>
              </a:p>
            </p:txBody>
          </p:sp>
        </p:grpSp>
        <p:grpSp>
          <p:nvGrpSpPr>
            <p:cNvPr id="286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8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及时发现和处理病情变化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降低意外事件发生率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提高患者生存率</a:t>
                </a:r>
                <a:endParaRPr/>
              </a:p>
            </p:txBody>
          </p:sp>
          <p:sp>
            <p:nvSpPr>
              <p:cNvPr id="288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保障患者生命安全</a:t>
                </a:r>
                <a:endParaRPr/>
              </a:p>
            </p:txBody>
          </p:sp>
          <p:sp>
            <p:nvSpPr>
              <p:cNvPr id="289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90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91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减轻心理压力和焦虑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提高心理适应能力和应对能力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促进心理康复</a:t>
                </a:r>
                <a:endParaRPr/>
              </a:p>
            </p:txBody>
          </p:sp>
          <p:sp>
            <p:nvSpPr>
              <p:cNvPr id="292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促进患者心理健康</a:t>
                </a:r>
                <a:endParaRPr/>
              </a:p>
            </p:txBody>
          </p:sp>
          <p:sp>
            <p:nvSpPr>
              <p:cNvPr id="293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重症患者护理的重要性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护理目标</a:t>
                </a:r>
                <a:endParaRPr/>
              </a:p>
            </p:txBody>
          </p:sp>
          <p:sp>
            <p:nvSpPr>
              <p:cNvPr id="30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保持患者生命体征稳定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促进患者舒适和减轻痛苦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满足患者生活需求和心理需求</a:t>
                </a:r>
                <a:endParaRPr/>
              </a:p>
            </p:txBody>
          </p:sp>
          <p:sp>
            <p:nvSpPr>
              <p:cNvPr id="30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护理原则</a:t>
                </a:r>
                <a:endParaRPr/>
              </a:p>
            </p:txBody>
          </p:sp>
          <p:sp>
            <p:nvSpPr>
              <p:cNvPr id="30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以患者为中心，全方位护理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密切观察病情，及时发现问题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严格执行医嘱，确保治疗安全有效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注重团队协作，提高护理质量</a:t>
                </a:r>
                <a:endParaRPr/>
              </a:p>
            </p:txBody>
          </p:sp>
          <p:sp>
            <p:nvSpPr>
              <p:cNvPr id="30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重症患者护理的目标与原则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重症患者基本护理技能</a:t>
            </a:r>
            <a:endParaRPr/>
          </a:p>
        </p:txBody>
      </p:sp>
      <p:sp>
        <p:nvSpPr>
          <p:cNvPr id="31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生命体征监测</a:t>
                </a:r>
                <a:endParaRPr/>
              </a:p>
            </p:txBody>
          </p:sp>
          <p:sp>
            <p:nvSpPr>
              <p:cNvPr id="32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监测心率、血压、呼吸、体温等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监测血氧饱和度、血糖、血气分析等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监测心电图、血压监测等</a:t>
                </a:r>
                <a:endParaRPr/>
              </a:p>
            </p:txBody>
          </p:sp>
          <p:sp>
            <p:nvSpPr>
              <p:cNvPr id="32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生命体征评估</a:t>
                </a:r>
                <a:endParaRPr/>
              </a:p>
            </p:txBody>
          </p:sp>
          <p:sp>
            <p:nvSpPr>
              <p:cNvPr id="32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评估生命体征的稳定性和异常情况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评估患者病情变化和并发症风险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评估治疗效果和护理效果</a:t>
                </a:r>
                <a:endParaRPr/>
              </a:p>
            </p:txBody>
          </p:sp>
          <p:sp>
            <p:nvSpPr>
              <p:cNvPr id="32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患者生命体征监测与评估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患者舒适护理与体位调整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3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舒适护理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保持患者清洁和舒适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提供合适的饮食和水分摄入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减轻患者疼痛和不适</a:t>
                </a:r>
                <a:endParaRPr/>
              </a:p>
            </p:txBody>
          </p:sp>
          <p:pic>
            <p:nvPicPr>
              <p:cNvPr id="3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4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4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体位调整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根据患者病情和需求调整体位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考虑患者的舒适度和安全性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预防压疮和肺部感染等并发症</a:t>
                </a:r>
                <a:endParaRPr/>
              </a:p>
            </p:txBody>
          </p:sp>
          <p:pic>
            <p:nvPicPr>
              <p:cNvPr id="3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患者基本生活照顾与需求满足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4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5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基本生活照顾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照顾患者饮食、排泄、洗漱等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保持患者床单位整洁和舒适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协助患者进行康复锻炼</a:t>
                </a:r>
                <a:endParaRPr/>
              </a:p>
            </p:txBody>
          </p:sp>
          <p:pic>
            <p:nvPicPr>
              <p:cNvPr id="3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需求满足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了解患者心理需求和期望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提供心理支持和安慰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营造安全和信任的护理环境</a:t>
                </a:r>
                <a:endParaRPr/>
              </a:p>
            </p:txBody>
          </p:sp>
          <p:pic>
            <p:nvPicPr>
              <p:cNvPr id="3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重症患者并发症预防与护理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肺部感染预防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保持呼吸道通畅，避免误吸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严格执行无菌操作，防止交叉感染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加强口腔护理，减少口腔细菌定植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肺部感染护理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观察患者呼吸状况和体温变化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定期进行肺部听诊和影像学检查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根据医嘱使用抗生素和抗病毒药物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重症患者肺部感染预防与护理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压疮预防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保持患者皮肤清洁和干燥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使用压疮预防床垫和坐垫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定期检查患者皮肤状况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压疮护理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对已发生压疮的患者进行分期护理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根据医嘱使用压疮治疗药物和敷料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加强营养支持，促进压疮愈合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重症患者压疮预防与护理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重症患者深静脉血栓预防与护理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深静脉血栓预防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鼓励患者进行适当活动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使用间歇性充气压力泵或弹力袜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输注血液稀释剂和抗凝药物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深静脉血栓护理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观察患者肢体肿胀和疼痛状况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定期进行静脉超声检查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根据医嘱进行溶栓和抗凝治疗</a:t>
                </a:r>
                <a:endParaRPr/>
              </a:p>
            </p:txBody>
          </p:sp>
          <p:pic>
            <p:nvPicPr>
              <p:cNvPr id="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重症患者用药护理</a:t>
            </a:r>
            <a:endParaRPr/>
          </a:p>
        </p:txBody>
      </p:sp>
      <p:sp>
        <p:nvSpPr>
          <p:cNvPr id="6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重症患者药物使用原则与注意事项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药物使用原则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严格执行医嘱，确保用药准确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按规定时间和剂量给药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观察药物疗效和不良反应</a:t>
                </a:r>
                <a:endParaRPr/>
              </a:p>
            </p:txBody>
          </p:sp>
          <p:pic>
            <p:nvPicPr>
              <p:cNvPr id="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7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药物使用注意事项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了解患者过敏史和药物过敏反应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注意药物之间的相互作用和配伍禁忌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遵循药物使用说明和贮藏要求</a:t>
                </a:r>
                <a:endParaRPr/>
              </a:p>
            </p:txBody>
          </p:sp>
          <p:pic>
            <p:nvPicPr>
              <p:cNvPr id="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https://d.book118.com/655343200023011111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重症患者护理常规PPT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2024-09-16T19:10:34.335</cp:lastPrinted>
  <dcterms:created xsi:type="dcterms:W3CDTF">2024-09-16T11:10:34Z</dcterms:created>
  <dcterms:modified xsi:type="dcterms:W3CDTF">2024-09-16T11:10:36Z</dcterms:modified>
</cp:coreProperties>
</file>