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F57C4-0444-4EAE-A70F-1CBE7FC8D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862F1-9DDA-4484-8905-CD6B732E2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19550-4E76-4B18-9818-4FC9D4CB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E1D2A-7889-4746-943A-B213BAD26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F1BD0-C118-4020-8E98-676BC49EE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F9046-B2F9-4384-A248-8D3F44823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376175-5B38-4164-9395-8683E8B93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DC770-1E11-4F9C-A8A6-C8DB7ABED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107C3-125C-471E-8C37-DF369315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43368-879E-4645-B266-684DEF99A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DBDC8-6ECE-400A-B0AD-92A9D4225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3312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腰椎病针灸治疗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4" r="16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腰椎病是指由于腰椎间盘、腰椎骨关节及周围软组织的退行性变，导致的腰椎结构、功能异常，引起的腰痛及下肢疼痛、麻木等症状的疾病。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腰椎病主要分为腰椎间盘突出、腰椎管狭窄、腰椎滑脱等类型。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腰椎病的病因主要包括长期弯腰、久坐、重体力劳动等，导致腰椎间盘、关节突关节等结构发生退行性变，椎间盘髓核突出压迫神经根或脊髓。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腰椎病的病理过程主要包括腰椎间盘退行性变、腰椎骨关节退行性变、黄韧带肥厚等，导致腰椎椎管狭窄，压迫神经根或脊髓，引起疼痛、麻木等症状。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102" r="71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腰椎病的主要症状包括腰痛、下肢疼痛、麻木、肌肉萎缩等，严重时可出现大小便失禁、性功能障碍等症状。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腰椎病的诊断主要依据患者的病史、体格检查和影像学检查，如X线、CT、MRI等。根据患者的症状和影像学检查结果，可对腰椎病进行明确诊断和分类。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针灸治疗在腰椎病的治疗中应用广泛，可以有效缓解疼痛、改善局部血液循环，促进炎症消退和组织修复。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针灸治疗是一种传统的中医疗法，通过刺激人体穴位来调节气血、平衡阴阳，从而达到治疗疾病的目的。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通过刺激穴位，疏通经络，改善局部气血循环，缓解肌肉紧张和痉挛，减轻疼痛。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疏通经络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调和气血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平衡阴阳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针灸可以调和气血，促进气血循环，改善局部营养供给，加速炎症消退和组织修复。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通过刺激穴位，平衡阴阳，调整人体内环境，增强机体免疫力，提高自我修复能力。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综合调理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93" r="1429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针灸治疗腰椎病具有显著的疗效，可以有效缓解疼痛、改善功能，提高患者的生活质量。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针灸治疗是一种非侵入性的治疗方法，安全可靠，不良反应少，患者容易接受。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针灸治疗不仅针对症状缓解，还可以综合调理身体，改善患者整体健康状况。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针灸治疗操作简便，疗程短，患者可以在家中自行进行保健和康复。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https://d.book118.com/655343312024011041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2024-09-01T14:21:54.433</cp:lastPrinted>
  <dcterms:created xsi:type="dcterms:W3CDTF">2024-09-01T06:21:54Z</dcterms:created>
  <dcterms:modified xsi:type="dcterms:W3CDTF">2024-09-01T06:21:56Z</dcterms:modified>
</cp:coreProperties>
</file>