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6727B-99B4-4FF3-ABC3-698580E56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D3D4-CCC8-46DB-A431-ECF52F28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2504B-ED44-4ED7-B632-40F47E02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1711E-F7F6-424D-9199-090AA023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36AD5-77B7-4085-AF44-2AB1E96C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61461-7474-4F8B-86C7-51FD6C0B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68A5A-9107-4BA6-989F-8D6969B16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E6AC-CD63-4BF2-BB04-7A45D324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3E50A-F850-47C6-855C-C4BD3F99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597C1-A149-4580-A3FC-9C6A41211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1F22F-CE9A-495B-BA16-A75EC224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410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新生儿进修PPT\n## 1.新生儿基本概念及生理特点\n### 1.1新生儿的定义与分类\n### 1.2新生儿的生理特点\n### 1.3新生儿生长发育评估\n## 2.新生儿护理基本原则与方法\n### 2.1新生儿护理的重要性\n### 2.2新生儿护理的基本原则\n### 2.3新生儿护理的具体方法\n## 3.新生儿喂养与营养支持\n### 3.1新生儿喂养方式的选择\n### 3.2新生儿喂养注意事项\n### 3.3新生儿营养支持策略\n## 4.新生儿保暖与舒适护理\n### 4.1新生儿保暖的重要性\n### 4.2新生儿保暖措施与方法\n### 4.3新生儿舒适护理技巧\n## 5.新生儿常见问题与应对策略\n### 5.1新生儿常见问题的识别\n### 5.2新生儿常见问题的预防与处理\n### 5.3新生儿急救知识与技能\n## 6.新生儿护理中的沟通与家长指导\n### 6.1新生儿护理中的有效沟通技巧\n### 6.2新生儿家长的心理特点与需求\n### 6.3新生儿家长指导与教育策略\n## 7.新生儿护理中的伦理与法律问题\n### 7.1新生儿护理中的伦理原则与要求\n### 7.2新生儿护理中的法律责任与风险\n### 7.3新生儿护理中的隐私保护与权益维护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护理新生儿进修PPT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新生儿基本概念及生理特点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出生至28天内的婴儿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首次呼吸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脱离母体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并适应新环境的生命体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足月儿：胎龄满37周至不满42周的新生儿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早产儿：胎龄满28周至不满37周的新生儿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过期产儿：胎龄超过42周的新生儿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：新生儿体温易受外界环境影响，需密切监测体温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呼吸系统不完善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：新生儿需通过呼吸窘迫综合症（RDS）过渡到自主呼吸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：新生儿肠道功能尚未发育成熟，需逐步建立喂养规律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循环系统不稳定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：新生儿心脏功能及血压调节能力较弱，需密切观察心血管状况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生长发育特点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头围增长迅速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：新生儿头围增长最快，前三个月是大脑发育的关键时期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体重增长迅速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：新生儿前三个月体重增长约1000克/月，之后逐渐减缓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身长增长稳定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：新生儿身长增长相对稳定，每月约3-5厘米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体重评估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低出生体重儿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：出生体重低于2500克的新生儿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正常出生体重儿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：出生体重在2500-4000克的新生儿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高出生体重儿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：出生体重超过4000克的新生儿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身高评估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矮小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：新生儿身高低于正常范围，可能受遗传、宫内发育等因素影响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：新生儿身高在正常范围内，生长激素及营养摄入良好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：新生儿身高高于正常范围，可能与遗传、母体营养等因素有关</a:t>
                </a:r>
                <a:endParaRPr/>
              </a:p>
            </p:txBody>
          </p:sp>
          <p:pic>
            <p:nvPicPr>
              <p:cNvPr id="2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头围评估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：新生儿头围低于正常范围，可能影响神经系统发育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：新生儿头围在正常范围内，大脑发育良好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：新生儿头围高于正常范围，可能与遗传、宫内环境等因素有关</a:t>
                </a:r>
                <a:endParaRPr/>
              </a:p>
            </p:txBody>
          </p:sp>
          <p:pic>
            <p:nvPicPr>
              <p:cNvPr id="2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新生儿生长发育评估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新生儿护理基本原则与方法</a:t>
            </a:r>
            <a:endParaRPr/>
          </a:p>
        </p:txBody>
      </p:sp>
      <p:sp>
        <p:nvSpPr>
          <p:cNvPr id="2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促进新生儿健康发育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良好的护理可以降低新生儿疾病发生率，提高生活质量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有助于新生儿生理、心理、社会适应能力的全面发展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减轻家长焦虑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提供专业护理知识和技能，帮助家长建立信心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提高家长对新生儿护理的认识，降低护理过程中的风险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保持新生儿温暖、干燥、舒适的环境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减少不良刺激，避免过度干预</a:t>
                </a:r>
                <a:endParaRPr/>
              </a:p>
            </p:txBody>
          </p:sp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舒适性原则</a:t>
                </a:r>
                <a:endParaRPr/>
              </a:p>
            </p:txBody>
          </p:sp>
        </p:grpSp>
        <p:grpSp>
          <p:nvGrpSpPr>
            <p:cNvPr id="3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严格遵循护理操作规程，确保新生儿安全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加强监测，及时发现并处理潜在风险</a:t>
                </a:r>
                <a:endParaRPr/>
              </a:p>
            </p:txBody>
          </p:sp>
          <p:sp>
            <p:nvSpPr>
              <p:cNvPr id="3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3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根据新生儿的个体差异，制定针对性的护理计划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尊重家长意愿，共同制定护理方案</a:t>
                </a:r>
                <a:endParaRPr/>
              </a:p>
            </p:txBody>
          </p:sp>
          <p:sp>
            <p:nvSpPr>
              <p:cNvPr id="3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保持新生儿皮肤清洁，预防感染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定期更换衣物，保持衣物清洁干燥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定时喂养，建立良好的喂养规律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建立规律的睡眠习惯，保证新生儿充足睡眠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观察新生儿睡眠状态，避免窒息等危险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脐部护理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保持脐部干燥，防止感染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定期消毒脐带残端，观察有无红肿、渗出等异常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新生儿喂养与营养支持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优点：提供全面营养，增强免疫力，促进母子情感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缺点：母亲需承担哺乳责任，可能影响母亲休息和工作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人工喂养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优点：方便、灵活，减轻母亲哺乳压力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缺点：可能缺乏部分免疫物质，需选择合适的配方奶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新生儿喂养方式的选择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新生儿喂养注意事项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母乳喂养注意事项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保持乳房清洁，避免乳腺炎发生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按需喂养，避免过度喂养导致肥胖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人工喂养注意事项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选择合适的配方奶，遵循喂养剂量和时间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注意奶具消毒，预防感染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对于低出生体重儿、早产儿等高危新生儿，可采取营养补充措施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遵医嘱给予新生儿维生素、矿物质等营养素补充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喂养指导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提供母乳喂养技巧指导，帮助母亲建立哺乳信心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讲解人工喂养注意事项，确保新生儿喂养安全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新生儿营养支持策略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新生儿保暖与舒适护理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新生儿保暖的重要性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保持体温稳定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新生儿体温调节能力差，保暖是预防低体温、寒冷损伤的关键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有助于新生儿正常生长发育，降低疾病发生率</a:t>
            </a:r>
            <a:endParaRPr/>
          </a:p>
        </p:txBody>
      </p:sp>
      <p:cxnSp>
        <p:nvCxnSpPr>
          <p:cNvPr id="6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https://d.book118.com/655344101321011111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护理新生儿进修PPT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2024-09-17T21:16:56.925</cp:lastPrinted>
  <dcterms:created xsi:type="dcterms:W3CDTF">2024-09-17T13:16:56Z</dcterms:created>
  <dcterms:modified xsi:type="dcterms:W3CDTF">2024-09-17T13:16:58Z</dcterms:modified>
</cp:coreProperties>
</file>