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282564-4C67-4398-A160-4CBC87296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A9AAE-ED51-4E8A-B9E6-1B983E0B7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6A8224-D024-4E90-AF85-68ECD4CE3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18D292-C35A-4B31-AE89-F4176D083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DE6F2D-ADC1-4638-A60E-D87AA81227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BCE5A8-4A1F-40EA-9532-D1BA246DE9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8B6342-07BC-4071-940C-0D635C5D6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A45CC9-51FA-423E-9345-438B3D16B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4BFEC-4770-44D3-8BC1-464D46BEA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A0E3C-2CDA-40E6-851B-EAE1B038F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74318-8D52-45E9-99CA-853FEF012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00211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有创动脉血压个案护理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探讨有创动脉血压监测在重症患者中的实践效果，为临床提供参考依据。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有创动脉血压监测作为一种常用的重症监护技术，在评估和治疗重症患者中具有重要意义。随着医疗技术的不断发展，其应用范围越来越广泛。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67" r="219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有创动脉血压监测是通过直接测量动脉内压力来评估患者血压状况的一种方法。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有创动脉血压监测能够实时、准确地反映患者的血压情况，为医生提供重要的参考信息，有助于及时调整治疗方案，提高患者的救治成功率。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概述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基础知识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81" r="336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通过穿刺动脉，将导管置入动脉内，连接压力传感器和监测仪，实时监测动脉内压力变化。</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直接测量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通过袖带或气囊压迫动脉，感知动脉内压力变化，再通过换能器转换为电信号，传输到监测仪进行显示。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间接测量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有创动脉血压监测的原理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危重病人、严重心血管疾病、大手术、休克等需要实时监测动脉血压的患者。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出血倾向、严重凝血功能障碍、严重感染、周围血管病变等。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禁忌症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有创动脉血压监测的适应症和禁忌症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44" r="24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实时、准确、连续监测动脉血压，能够及时发现和处理血压异常情况，为临床治疗提供依据。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缺点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操作复杂、风险较高、易感染、需要定期维护和校准，同时费用也相对较高。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有创动脉血压监测的优缺点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操作流程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了解患者病史、用药情况、血管状况等，以便确定最佳的穿刺部位和操作方法。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准备用物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准备无菌穿刺包、消毒液、敷料、导管、注射器等所需物品，确保操作过程中所需的物品齐全。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告知患者操作目的、过程及注意事项，消除患者的紧张情绪，取得患者的配合。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定位血管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消毒铺巾</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穿刺置管</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连接监测仪</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术中操作</a:t>
              </a:r>
            </a:p>
          </p:txBody>
        </p:sp>
      </p:grpSp>
      <p:pic>
        <p:nvPicPr>
          <p:cNvPr id="28" name="Picture 28"/>
          <p:cNvPicPr>
            <a:picLocks noChangeAspect="1"/>
          </p:cNvPicPr>
          <p:nvPr/>
        </p:nvPicPr>
        <p:blipFill>
          <a:blip r:embed="rId2"/>
          <a:srcRect l="16548" r="165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选择合适的动脉血管进行穿刺，确保血管通畅且易于操作。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对选定部位进行消毒，铺好无菌巾，确保操作过程的无菌环境。</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在严格无菌条件下进行穿刺，将导管置入动脉血管内，确保导管位置正确且固定稳定。</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将导管与监测仪连接，确保能够实时监测患者的有创动脉血压。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494" r="1149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密切观察患者的生命体征、穿刺部位情况及导管通畅性，及时记录并报告异常情况。</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观察记录</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定期对穿刺部位进行消毒，更换敷料，保持局部清洁干燥，防止感染。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保持清洁</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通过适当的抗凝措施，预防血栓形成，确保导管通畅和监测数据的准确性。</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预防血栓形成</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当不再需要监测有创动脉血压时，按照规范进行拔管操作，并做好拔管后的护理工作。</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拔管护理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https://d.book118.com/656000211003010044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2024-09-12T04:13:41.766</cp:lastPrinted>
  <dcterms:created xsi:type="dcterms:W3CDTF">2024-09-11T20:13:41Z</dcterms:created>
  <dcterms:modified xsi:type="dcterms:W3CDTF">2024-09-11T20:13:43Z</dcterms:modified>
</cp:coreProperties>
</file>