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2E632-7C52-4FC4-AD21-9D01C0EEF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B3680-2E4C-48B2-A8D8-47650F2AA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62F1D-FFF9-4745-80E3-B58D102B8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837CF-5C96-40E5-B7A7-938DFD268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3BA243-5E05-4613-A918-DBF8BF762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2D687A-DE01-4405-9119-C1EC8DC1B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CC2C93-A753-4E8B-9476-AA25C9010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961D8-CB6D-49F9-9949-1040E7A59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DA6A6-68E7-4239-A785-759AF70F3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A7707-FD83-42DE-AFA3-236FF03B7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82BCA-8B92-4F83-A8D1-84DD559AF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0103510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社区护理案例ppt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社区护理服务内容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24" r="218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005" r="2700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423" r="284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社区护理是一种以社区为单位，以预防保健和健康促进为主要目标，为居民提供连续性、综合性、协调性的护理服务。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随着人口老龄化和慢性病患者的增多，社区护理在提高居民生活质量、减轻医疗负担、促进健康等方面具有重要意义。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案例应具有代表性、典型性，能够反映社区护理的特色和优势，同时能够为观众提供有益的启示和借鉴。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案例应包括基本信息（如时间、地点、涉及人群等）、问题描述、采取的护理措施、实施效果及经验总结等内容，以便观众全面了解案例情况。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社区护理案例的选择与介绍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案例介绍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社区护理服务内容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11" r="1411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提供日常的护理服务，如测量体温、血压、血糖等，以及协助患者进行日常生活活动，如穿衣、进食、洗漱等。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关注患者的心理健康，提供心理疏导、安慰和支持，帮助患者缓解焦虑、抑郁等情绪问题。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心理护理服务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评估患者的疼痛状况，提供相应的疼痛管理措施，如药物治疗、非药物治疗等，缓解患者的疼痛不适。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疼痛护理服务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关注患者的睡眠状况，评估睡眠质量，提供改善睡眠的措施和建议，帮助患者解决失眠等问题。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睡眠护理服务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基础护理服务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组织开展各种形式的健康教育活动，如讲座、培训班、宣传资料等，提高居民的健康意识和自我保健能力。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健康教育活动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为居民提供个性化的健康咨询和指导服务，解答健康问题，提供合理的生活方式和行为建议。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健康咨询与指导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开展疾病预防和管理工作，如预防接种、慢性病管理、传染病防控等，提高居民的疾病预防和控制水平。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疾病预防与管理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提供营养和运动方面的指导服务，帮助居民建立科学合理的膳食和运动习惯，促进身体健康。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营养与运动指导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健康教育与促进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为慢性病患者、手术后患者等提供康复护理服务，包括康复训练、理疗、康复指导等，促进患者的功能恢复。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为临终患者和家属提供关怀和支持服务，包括疼痛控制、心理疏导、生活照顾等，帮助他们度过人生最后的阶段。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临终关怀服务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为老年人和残疾人等提供长期照护服务，包括生活照料、医疗护理、心理支持等，满足他们的长期照护需求。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长期照护服务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定期对社区内的重点人群进行关怀访视，了解他们的健康状况和生活状况，提供必要的帮助和支持。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关怀访视服务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康复护理与关怀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家庭病床服务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为需要长期照顾的患者提供家庭病床服务，包括医疗护理、康复训练、生活照料等，让患者在家庭环境中得到全面的照顾。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家庭康复训练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为康复期患者提供家庭康复训练服务，包括肢体功能训练、语言康复训练、认知康复训练等，促进患者的功能恢复。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居家护理服务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为行动不便或长期卧床的患者提供居家护理服务，如更换尿管、胃管、协助翻身拍背等，满足患者的居家护理需求。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家庭心理支持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为有心理问题的患者提供家庭心理支持服务，如心理咨询、心理疏导等，帮助患者缓解心理问题。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社区护理案例分析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饮食与运动指导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药物治疗与监督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案例一：高血压患者的社区护理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98" r="167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为患者提供定期血压监测服务，确保血压控制在正常范围内。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向患者传授高血压相关知识，提高患者的自我管理和控制能力。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根据患者的具体情况，制定个性化的饮食和运动计划，促进健康。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协助患者正确使用降压药物，并监督药物使用情况，确保治疗效果。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案例二：老年痴呆患者的社区护理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为患者提供安全的生活环境，预防意外事故的发生。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协助患者完成日常生活活动，如饮食、洗漱、穿衣等。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关注患者的心理健康，提供心理疏导和支持，减轻焦虑和抑郁情绪。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培训家庭成员或照顾者有关老年痴呆的护理知识和技巧，提高护理质量。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安全保障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日常生活照顾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家庭护理培训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https://d.book118.com/656001035105010102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2024-09-27T04:42:13.409</cp:lastPrinted>
  <dcterms:created xsi:type="dcterms:W3CDTF">2024-09-26T20:42:13Z</dcterms:created>
  <dcterms:modified xsi:type="dcterms:W3CDTF">2024-09-26T20:42:15Z</dcterms:modified>
</cp:coreProperties>
</file>