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20DAC-F518-443A-B9BB-696A4BEFD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AA34C-025F-421B-B7F3-8F61062A0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3DFB6-0079-4F2E-AFF1-8EE0E24F2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86DF0-7D86-4B95-9BC2-C422607F1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C86EFA-FD71-4259-BAA6-C5BD2E828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A435DC-DF0C-4942-A3E7-04340D954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6C3B26-0E5C-48BF-81E3-7727342DC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66653-CD27-4F79-8410-10DE81AEE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5652D-C7E1-4C33-A829-747468032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7D82C-B634-4042-9F9A-1D37C6A44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82280-2856-4EB1-A1D6-0E27BC894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01050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社区护理真题讲解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社区护理真题解析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社区护理核心知识点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社区护理实践技巧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社区护理是指在社区环境中，以个人和家庭为对象，提供综合性、连续性的医疗保健服务。其特点包括以社区为服务范围、以居民需求为导向、服务内容多样化、服务方式灵活等。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强调以社区为单位，通过评估和满足居民在预防保健、康复护理等方面的需求，提供全面、连续的护理服务。社区护理的服务范围广泛，涵盖了从个人到整个社区的层面，关注居民的整体健康状况和生活质量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社区护理在促进居民健康、预防疾病、提高生活质量等方面具有重要意义。其应用领域包括公共卫生、康复护理、老年护理、慢性病管理等多个方面。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在公共卫生方面发挥着重要作用，如健康教育、传染病预防等。在康复护理方面，社区护理为居民提供康复指导和服务，帮助他们恢复身体功能。此外，随着人口老龄化，老年护理和慢性病管理成为社区护理的重点领域，为老年人提供长期照顾和疾病管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社区护理的重要性与应用领域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社区护理起源于20世纪中期，随着医疗技术的发展和社会结构的改变，其发展历程经历了多个阶段。未来，社区护理将更加注重信息化、专业化和规范化。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中期以来，社区护理经历了从初级卫生保健到全面健康管理的演变。随着医疗技术的进步和社会结构的改变，社区护理的服务范围和服务方式也不断拓展和改进。未来，随着信息技术的发展和人们对健康需求的提高，社区护理将更加注重信息化、专业化和规范化，为居民提供更加全面、高效的护理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社区护理真题解析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总结词：分析能力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这道题目要求考生对提供的社区护理实践案例进行分析，包括案例中存在的问题、解决方案以及实施效果等。考生需要具备敏锐的观察力和分析能力，能够从案例中提炼出关键信息，并结合社区护理理论知识进行深入剖析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真题一：社区护理实践案例分析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在分析案例时，考生需要具备批判性思维能力，对案例中的问题提出合理的质疑和改进建议。同时，考生还需要具备独立思考能力，不盲目跟从案例中的解决方案，而是提出自己的见解和创新思路。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真题一：社区护理实践案例分析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75" r="2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知识应用能力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这道题目不仅要求考生掌握社区护理理论知识，还需要能够将这些知识应用到实际案例中。考生需要具备扎实的知识基础，并能够根据实际情况灵活运用所学知识解决实际问题。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真题一：社区护理实践案例分析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理论联系实际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这道题目要求考生将所学的社区护理理论知识与实际工作相结合，分析理论在实践中的应用效果。考生需要熟悉不同理论的特点和适用范围，能够根据实际情况选择合适的理论框架指导实践工作。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真题二：社区护理理论应用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在分析理论应用时，考生需要具备比较分析能力，对不同理论的应用效果进行比较和评估。考生需要掌握一定的研究方法，了解如何设计和实施实验来验证理论的有效性。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比较分析能力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真题二：社区护理理论应用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69" r="25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总结词：创新能力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详细描述：在理论应用过程中，考生需要具备创新能力，能够根据实际情况提出新的理论观点或改进现有理论的建议。考生需要具备探索精神，勇于尝试新的方法和思路，推动社区护理理论的不断发展。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真题二：社区护理理论应用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这道题目要求考生根据给定的社区情况，设计一份完整的社区护理方案。考生需要具备方案设计能力，能够根据社区需求和资源状况制定合理的方案目标、实施计划和评价标准等。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在方案实施过程中，考生需要具备资源整合能力，能够调动各方面的资源支持方案的顺利实施。考生需要了解如何与政府部门、医疗机构、社会组织等合作，争取支持和资源，推动方案的落地实施。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这道题目还要求考生具备项目管理能力，能够对方案的实施过程进行有效的管理和监督。考生需要了解项目管理的基本知识，包括项目计划制定、进度控制、质量管理等方面的内容，确保方案实施的高效和顺利。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真题三：社区护理方案设计与实施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社区护理核心知识点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https://d.book118.com/656001050105010102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2024-09-27T04:42:14.721</cp:lastPrinted>
  <dcterms:created xsi:type="dcterms:W3CDTF">2024-09-26T20:42:14Z</dcterms:created>
  <dcterms:modified xsi:type="dcterms:W3CDTF">2024-09-26T20:42:16Z</dcterms:modified>
</cp:coreProperties>
</file>