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8A9B9B-0122-4A9C-B751-511C7B764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AF6A2-C4DE-493C-9683-117740D07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90BAF3-56B4-4144-BEB8-FDFE2237DC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027960-6237-4480-97E3-637BE3C0D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E7CA81-38BB-4BEB-AF8A-DAB1AA7D91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782811-2F5A-45FE-B1BE-076AD2609A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1475DC-442E-41D2-86A6-1F11A68474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9BF8D-06F0-404C-9E0D-7A6FF9297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35D8F-3587-47E5-869A-5D7B6768B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72607-5EF3-4BC8-90CB-F79C76FA3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181A4-BCE4-4249-A547-07E2F2248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0410212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文学理论大纲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文学理论的核心概念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文学理论流派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文学理论的应用与实践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文学理论的未来发展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文学理论概述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跨学科性、思辨性、主观性、开放性。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文学理论的任务</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揭示文学的本质，阐述文学创作和批评的原理，研究文学与其他学科的关系，建立科学的文学观和方法论。</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文学理论</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是对文学的本质、特征、创作、鉴赏和评价等问题的研究和阐述。</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文学理论的定义与特点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深化文学鉴赏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通过对文学作品的分析和评价，帮助读者深入理解作品的主题、风格、技巧等方面，提高文学鉴赏能力和审美水平。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推动文学批评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通过对文学作品的批评和分析，推动文学批评的发展，引导读者对作品进行深入思考和评价。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指导文学创作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通过对文学创作原理的研究，指导作家如何运用语言、结构、形象等手段进行创作，提高作品的艺术性和审美价值。</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文学理论的重要性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古代文学理论</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古希腊罗马时期，以亚里士多德、贺拉斯等为代表，提出了悲剧、喜剧、史诗等文体的理论和创作原则。</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以基督教神学为基础，强调文学的道德教化和精神净化作用，代表人物有奥古斯丁等。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以人文主义为核心，强调文学的真实性和自然性，代表人物有薄伽丘、达芬奇等。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以启蒙思想为基础，强调理性、自由和平等，代表人物有狄德罗、莱辛等。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20世纪以后，随着语言学、心理学、人类学等学科的发展，文学理论呈现出多元化和跨学科的特点，代表人物有俄国形式主义、英美新批评、法国结构主义等。</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中世纪文学理论</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启蒙运动时期文学理论</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现代文学理论</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文艺复兴时期文学理论</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文学理论的历史与发展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文学理论的核心概念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411" r="1941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文学作品是由语言和符号构成的，这些语言和符号承载着作家的思想、情感和意义。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语言和符号</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文学作品的形式和结构是作品的重要组成部分，它们决定了作品的整体布局和组织。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形式与结构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文学作品通常包含主题和意义，这些主题和意义反映了作家的观点、情感和社会背景。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主题与意义</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文学作品具有审美属性，这些属性包括语言的美感、形象的生动、情感的表达等，使作品具有艺术价值。</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审美属性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文学作品的构成要素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对文学作品的解读涉及到对作品语言、形式、主题等方面的分析和理解，以揭示作品的意义和价值。</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文本解读</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批评家使用不同的批评方法来评价和分析文学作品，如形式主义批评、社会历史批评、心理分析批评等。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批评方法</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这种批评方法强调读者在阅读过程中的主观感受和反应，认为作品的意义是在读者的参与下生成的。</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读者反应批评</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文化研究方法将文学作品置于更广泛的社会和文化背景中，以探讨作品与社会、文化之间的互动关系。</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文化研究</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文学作品的解读与批评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创作动机</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作家在创作文学作品时，通常受到某种动机的驱使，如表达情感、传递信息、探索人性等。</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写作技巧</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作家在创作过程中运用各种写作技巧，如修辞手法、叙事技巧、人物塑造等，以提高作品的艺术效果。</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修改与完善</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作家在完成初稿后，通常会进行多次修改和完善，以提高作品的质量和表达效果。</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创作心理</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创作过程中的心理活动包括构思、想象、情感体验等，这些心理活动有助于作家创造出具有感染力的作品。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文学作品的创作过程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文学作品的传播媒介包括印刷书籍、电子书籍、网络平台等，这些媒介对作品的传播范围和影响力有重要影响。</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传播媒介</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在全球化背景下，文学作品的跨文化传播成为一个重要议题，涉及不同文化之间的交流、冲突与融合。</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跨文化传播</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接受美学强调读者在文学作品接受过程中的主观能动性，认为作品的意义是在读者的参与下生成的。</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接受美学</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文学作品的接受受到社会文化背景的影响，不同文化和社会环境下的读者对同一部作品的评价和理解可能存在差异。</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社会文化背景</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文学作品的传播与接受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文学理论流派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专注于文学作品的形式和语言结构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形式主义文学理论强调文学作品本身的形式和语言结构，以及它们如何产生意义和审美效果。这一流派关注文学作品的内在规律和特点，以及它们如何独立于外部社会因素而存在。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形式主义文学理论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强调文学作品的系统和结构关系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结构主义文学理论将文学作品视为一个复杂的系统，强调其中的结构和关系。这一流派注重分析文学作品的内在规律和深层结构，以及它们如何共同产生意义。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结构主义文学理论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https://d.book118.com/656004102121010044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2024-09-12T21:42:54.870</cp:lastPrinted>
  <dcterms:created xsi:type="dcterms:W3CDTF">2024-09-12T13:42:54Z</dcterms:created>
  <dcterms:modified xsi:type="dcterms:W3CDTF">2024-09-12T13:42:56Z</dcterms:modified>
</cp:coreProperties>
</file>