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C525C-14E3-4155-AAD3-68943BE36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5D759-3C29-4DB8-97EA-A4482DAF6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7FA10-C0BE-4BF7-B4E3-FF727D603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EC88E-029C-4047-B5CE-0F078CE8F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9BE7F-5BAB-4533-8B93-C86B3EC56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9FE08D-0609-4081-BFBB-A43437145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98C511-0E8D-43FB-93B2-30A576011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E681A-1750-4534-8159-8CAFE595B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CE992-15AC-4873-812E-580825F45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553FA-DE2A-4986-9B21-58B269A6A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EDB3C-C303-43CB-AD5F-4A9ACEF53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051412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急性有机磷农药中毒的护理效果评价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急性有机磷农药中毒的预防与控制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76" r="233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急性有机磷农药中毒是指人体在短时间内接触大量有机磷农药后，出现一系列中毒症状和体征的病理生理过程。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根据中毒程度可分为轻度、中度和重度中毒，其中重度中毒可危及生命。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主要由于接触有机磷农药后，农药进入体内与胆碱酯酶结合，导致胆碱酯酶活性受到抑制，引起乙酰胆碱在体内大量蓄积，从而引发中毒症状。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乙酰胆碱是人体内重要的神经递质，参与神经传导和肌肉收缩等生理过程。当其大量蓄积时，可导致神经系统、心血管系统、呼吸系统和消化系统等多个系统的功能紊乱。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00" r="23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98" b="163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包括恶心、呕吐、腹痛、腹泻、呼吸困难、心率失常、抽搐、昏迷等。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可能出现瞳孔缩小、肌肉震颤、出汗、流涎等症状，严重时可出现肺水肿、心律失常等严重并发症。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中毒体征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了解患者接触有机磷农药的途径、剂量、时间以及症状出现的时间和表现。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观察患者的生命体征、皮肤黏膜情况、瞳孔大小及对光反射等。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进行血液胆碱酯酶活性检测，了解有机磷农药对胆碱酯酶的抑制程度。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根据病情需要，可进行胸片、心电图等相关检查。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一旦确诊为急性有机磷农药中毒，应立即进行护理评估，了解患者情况。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在患者治疗过程中，应定期进行护理评估，以便及时发现病情变化。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在采集病史和体格检查过程中，应注意患者的隐私和舒适度；在实验室和影像学检查时，应确保患者的安全和配合度。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根据护理评估结果，对患者进行分级管理：轻度、中度、重度中毒的处理措施各有不同。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对于轻度中毒患者，以观察和对症治疗为主；对于中度中毒患者，需密切观察病情变化，给予必要的支持治疗；对于重度中毒患者，需立即进行急救处理，同时注意并发症的预防和治疗。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评估结果与处理措施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急性有机磷农药中毒的护理措施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https://d.book118.com/656005141200010031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2024-08-30T10:27:46.198</cp:lastPrinted>
  <dcterms:created xsi:type="dcterms:W3CDTF">2024-08-30T02:27:46Z</dcterms:created>
  <dcterms:modified xsi:type="dcterms:W3CDTF">2024-08-30T02:27:48Z</dcterms:modified>
</cp:coreProperties>
</file>