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FA2DB5-4005-4169-9BC7-CF4F08B51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FB1A39-E7B8-48A1-A2EA-A81A9EBB4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365B5F-E437-4F3A-8E22-597822D8F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F1ACE6-0366-4B09-8587-8220DD165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0FD911-F2DA-4414-A38C-DE6467457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DBAD62-EC8E-411E-9D6D-C9FFD7530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47F557-8BAB-448B-9D6F-3EFDC0F83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247FF4-A90E-48FE-B862-01F8FE4DC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6BE957-E18B-4DFC-A028-6737EF55B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116C7-7732-4255-8D1B-56B82AF07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D7D33-A1CF-4265-BA2D-5737FB144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01015212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预防蛀牙的健康教育方法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蛀牙的危害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蛀牙的原因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预防蛀牙的方法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健康教育的重要性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健康教育的方法和途径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蛀牙的危害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蛀牙可引起牙齿疼痛，影响咀嚼功能。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牙齿疼痛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4000" r="24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牙齿脱落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583" r="145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牙髓炎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4000" r="24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严重蛀牙可能导致牙齿脱落，影响美观和咀嚼功能。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蛀牙深入牙髓腔，引起牙髓炎，导致剧烈疼痛。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对牙齿健康的影响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蛀牙可能引起感染，如牙周炎等，影响全身健康。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蛀牙影响咀嚼功能，可能引起消化系统问题，如胃痛、胃酸倒流等。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消化系统问题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458" r="114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蛀牙与心脏病之间存在一定的关联，可能与慢性感染和炎症有关。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心脏病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对身体健康的影响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108" b="1010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23" b="252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对生活品质的影响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疼痛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蛀牙引起的疼痛可能影响日常生活和工作。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咀嚼困难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蛀牙导致咀嚼困难，影响食物的消化和营养吸收。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蛀牙对美观的影响可能给患者带来心理压力，影响自信心和生活质量。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蛀牙的原因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17" r="293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607" r="3060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口腔细菌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常见的口腔细菌包括变形链球菌、唾液链球菌等，这些细菌在口腔中形成菌斑，是导致蛀牙的重要因素。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口腔细菌是蛀牙发生的主要原因之一，有些细菌在口腔中分解食物残渣，产生酸性物质，腐蚀牙齿，导致蛀牙。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食物残留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食物残留是蛀牙的另一个重要原因，食物残渣在口腔中长时间滞留，为口腔细菌提供了营养，加速了蛀牙的形成。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高糖、高酸性食物残留对牙齿的损害更为严重，因为这些食物残渣更容易被口腔细菌分解，产生更多的酸性物质。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口腔环境对蛀牙的形成也有很大的影响，例如唾液的分泌量和酸碱度对牙齿的保护作用。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唾液的分泌量和酸碱度可以影响口腔中细菌的数量和活性，从而影响蛀牙的形成。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口腔环境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遗传因素也是蛀牙发生的一个重要原因，某些基因变异可以增加个体患蛀牙的风险。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遗传因素对蛀牙的影响可能与口腔环境、饮食习惯等多种因素相互作用有关。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3" r="26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预防蛀牙的方法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饭后漱口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吃完饭后及时用清水或淡盐水漱口，以清除口腔内的食物残渣和细菌。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每天刷牙两次，每次至少两分钟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选用软毛牙刷，采用正确的刷牙方法，即水平颤动法或竖刷法，以清除牙菌斑和食物残渣。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定期使用牙线清洁牙间隙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牙线可以有效清除牙间隙的食物残渣和牙菌斑，保持口腔清洁。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保持口腔卫生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https://d.book118.com/656010152124010051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2024-09-17T07:58:37.290</cp:lastPrinted>
  <dcterms:created xsi:type="dcterms:W3CDTF">2024-09-16T23:58:37Z</dcterms:created>
  <dcterms:modified xsi:type="dcterms:W3CDTF">2024-09-16T23:58:39Z</dcterms:modified>
</cp:coreProperties>
</file>