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2A65-B18A-41BD-9516-F4812089C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1DF7F-6834-4842-B167-AF0D9C8F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A02F9-AEAF-4B63-8FF6-3A705D18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06616-09F3-4209-B3EB-CEDF1501A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E5E02-E19A-4AC4-BC58-C1CC1C33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8C13F-DA94-4F94-88C2-37BFDAADC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7B224-3BE1-4B35-85E0-6DE6229D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22840-4B6A-410A-81A5-182506C2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8ED0B-F9C9-4DD9-AAC2-5A16CB74C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4A6C-AFC9-4679-9737-C0811FB50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7002C-906B-4580-8C12-D49359F8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110000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水体中挥发性有机物的测定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水体中挥发性有机物的来源和种类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水体中挥发性有机物的测定方法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水体中挥发性有机物测定的影响因素及解决方法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水体中挥发性有机物测定的质量控制和质量保证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水体中挥发性有机物测定的应用实例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随着工业化和城市化的快速发展，水体污染问题日益严重，挥发性有机物作为主要污染物之一，对生态环境和人类健康构成威胁。因此，准确测定水体中的挥发性有机物对于环境保护具有重要意义。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为保障饮用水安全和水环境健康，各国政府和国际组织制定了严格的水质标准。挥发性有机物作为重要的水质指标之一，需要建立可靠的测定方法以监控其含量。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9" name="AutoShape 19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1" name="Freeform 21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27" name="Freeform 27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Freeform 30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3" name="Freeform 33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Freeform 36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8" name="Group 38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39" name="Freeform 39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Freeform 42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4" name="Connector 44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5" name="Connector 45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46" name="AutoShape 46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48" name="Freeform 48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1" name="Freeform 51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3" name="Group 53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54" name="Freeform 54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7" name="Freeform 57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9" name="Group 59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60" name="Freeform 60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Freeform 63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5" name="AutoShape 65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67" name="Freeform 67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Freeform 70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2" name="Group 72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73" name="Freeform 73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6" name="Freeform 7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8" name="Group 78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79" name="Freeform 79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" name="Freeform 82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3" name="Connector 8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84" name="Connector 8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85" name="AutoShape 85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6" name="Group 86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87" name="Freeform 87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0" name="Freeform 90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2" name="Group 92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93" name="Freeform 93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6" name="Freeform 96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8" name="Group 98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99" name="Freeform 99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2" name="Freeform 102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" name="Connector 103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05" name="AutoShape 105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6" name="Group 106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07" name="Freeform 107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" name="Freeform 110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2" name="Group 112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13" name="Freeform 113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6" name="Freeform 116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8" name="Group 118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19" name="Freeform 119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" name="Freeform 122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定义：挥发性有机物（Volatile Organic Compounds，简称VOCs）是一类在常温下具有较高的蒸汽压和较低的沸点的有机化合物。它们易于挥发并在空气中传播，对环境和人体健康具有潜在危害。</a:t>
            </a:r>
            <a:endParaRPr lang="en-US" sz="1100"/>
          </a:p>
        </p:txBody>
      </p:sp>
      <p:sp>
        <p:nvSpPr>
          <p:cNvPr id="124" name="Freeform 124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6" name="Group 1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7" name="AutoShape 1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TextBox 1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挥发性有机物的定义和危害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挥发性有机物对环境和人体健康的危害主要表现在以下几个方面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挥发性有机物是大气中光化学烟雾的主要前体物，参与大气中的氧化反应，导致空气质量恶化。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挥发性有机物可通过废水排放、大气沉降等途径进入水体，造成水环境污染，影响水生生物的生存和人类饮用水安全。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长期接触挥发性有机物可引起头痛、恶心、呼吸道刺激等症状，部分挥发性有机物还具有致癌、致畸、致突变等潜在危害。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人体健康危害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挥发性有机物的定义和危害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水体中挥发性有机物的来源和种类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工业排放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石油化工、制药、合成纤维等工业生产过程中产生的废水，常含有大量挥发性有机物。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农药、化肥的使用以及畜禽养殖等农业活动，可导致水体中挥发性有机物的增加。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城市生活污水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生活污水中的洗涤剂、化妆品、香料等含有挥发性有机物，未经处理直接排放会对水体造成污染。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苯系物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如苯、甲苯、二甲苯等，具有芳香味，易挥发，对人体有致癌风险。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卤代烃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如氯仿、四氯化碳等，具有刺激性气味，对水体和大气环境均有危害。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如丙酮、丁酮等，具有刺激性气味，易挥发，对人体有一定毒性。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酯类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如乙酸乙酯、乙酸丁酯等，具有水果香味，易挥发，对眼和呼吸系统有刺激作用。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水体中挥发性有机物的测定方法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使用清洁的玻璃瓶或聚四氟乙烯瓶，避免使用塑料瓶，以减少对样品的污染。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采样容器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根据分析方法和仪器要求确定采样量，通常不少于500 mL。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样品采集后应立即密封并保存在4℃以下的暗处，以防止挥发性有机物的挥发和光解。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样品采集和保存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https://d.book118.com/656011000001010050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2024-09-15T00:58:49.026</cp:lastPrinted>
  <dcterms:created xsi:type="dcterms:W3CDTF">2024-09-14T16:58:49Z</dcterms:created>
  <dcterms:modified xsi:type="dcterms:W3CDTF">2024-09-14T16:58:50Z</dcterms:modified>
</cp:coreProperties>
</file>