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96394-B069-4345-A2FE-5F1D0DD02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86CCEB-AD5E-4D97-8284-D4A68DD35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254D6-A029-4DB0-A2D7-44C51E5B6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80B33-39EA-4A0E-B7FF-4BB12EE94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5A0C5-24D0-42AF-AECA-FD0EEABCF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A19D22-3F1E-48B2-9154-0C435FB6C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949A47-4899-4FE4-A35F-DD5DB636B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2BBCC-E114-414C-953E-BD30C993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CD0C40-2E27-467B-BB1E-2914FD897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517B9-AC05-44D3-9BB3-D379D7444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46AAE-5949-48F5-BE4B-455FB984A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1305321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骨髓瘤护理业务查房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骨髓瘤概述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骨髓瘤患者的护理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骨髓瘤护理业务查房的目的与流程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骨髓瘤护理业务查房案例分析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骨髓瘤护理业务查房的改进与建议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骨髓瘤概述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骨髓瘤是一种起源于骨髓浆细胞的恶性肿瘤，主要侵犯骨髓和骨组织。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根据细胞形态和临床表现，骨髓瘤可分为孤立性、多发性、浆细胞骨髓瘤等类型。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骨髓瘤的病因尚未完全明确，可能与遗传、免疫、环境等多种因素有关。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骨髓瘤的症状多样，常见的包括骨痛、骨折、贫血、感染、肾功能不全等。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骨髓瘤的诊断依赖于临床表现、实验室检查和病理组织学检查。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骨髓瘤的治疗主要包括化疗、放疗、免疫治疗和干细胞移植等手段，治疗方案的制定需综合考虑患者的病情和年龄等因素。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诊断与治疗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骨髓瘤患者的护理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休息与活动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提供营养丰富、易于消化的食物，避免刺激性食物。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保持皮肤清洁干燥，预防感染。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评估疼痛程度，采取适当的止痛措施。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根据病情调整休息与活动时间，避免疲劳。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关注患者的情绪变化，提供心理支持。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向患者及家属介绍骨髓瘤相关知识，提高认知水平。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教授患者及家属应对焦虑、抑郁等情绪的技巧。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鼓励家庭成员参与护理，给予患者关爱与支持。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情绪支持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应对技巧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根据患者的具体情况，指导进行适当的肢体功能锻炼。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功能锻炼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针对患者的具体情况，制定个性化的康复训练计划。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定期检查，预防感染、血栓等并发症的发生。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定期对患者进行随访，评估康复效果，调整护理计划。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骨髓瘤护理业务查房的目的与流程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https://d.book118.com/656013053210010044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2024-09-13T06:36:04.172</cp:lastPrinted>
  <dcterms:created xsi:type="dcterms:W3CDTF">2024-09-12T22:36:04Z</dcterms:created>
  <dcterms:modified xsi:type="dcterms:W3CDTF">2024-09-12T22:36:06Z</dcterms:modified>
</cp:coreProperties>
</file>