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3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54635-9323-49EB-924E-753BBC75F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36721-3A48-4A2F-A7EE-F1AF5A36C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F121C-8D95-4D9C-B77F-60A49FDE0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0B793-9E2A-462B-8B6D-64B3BBEC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C970AA-2565-4A95-B6A4-EAE30032F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345A4F-A57B-41B4-80AD-01A846976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B16BB-F284-43F2-9D73-161DE60EA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A4502-1944-4967-8422-7E6953D70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C6A87-FE2B-4423-AD82-E980B1490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FB558-8A22-4772-A398-33190984D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4EFE7-7EEB-42BD-B642-373F28F5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821" r:id="rId2"/>
    <p:sldLayoutId id="2147494822" r:id="rId3"/>
    <p:sldLayoutId id="2147494823" r:id="rId4"/>
    <p:sldLayoutId id="2147494824" r:id="rId5"/>
    <p:sldLayoutId id="2147494825" r:id="rId6"/>
    <p:sldLayoutId id="2147494826" r:id="rId7"/>
    <p:sldLayoutId id="2147494827" r:id="rId8"/>
    <p:sldLayoutId id="2147494828" r:id="rId9"/>
    <p:sldLayoutId id="2147494829" r:id="rId10"/>
    <p:sldLayoutId id="214749483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1320423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行业车险示范条款变化内容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汇报人：AA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条款变化概述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条款变化内容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条款变化评价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条款变化影响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条款变化趋势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条款变化概述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变化背景</a:t>
            </a:r>
            <a:endParaRPr lang="zh-CN" altLang="en-US"/>
          </a:p>
        </p:txBody>
      </p:sp>
      <p:sp>
        <p:nvSpPr>
          <p:cNvPr id="1048900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行业车险示范条款的制定背景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车险市场的变化和挑战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监管政策的调整和影响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消费者需求的变化和期望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变化目的</a:t>
            </a:r>
            <a:endParaRPr lang="zh-CN" altLang="en-US"/>
          </a:p>
        </p:txBody>
      </p:sp>
      <p:sp>
        <p:nvSpPr>
          <p:cNvPr id="1048944" name="矩形: 圆角 4"/>
          <p:cNvSpPr/>
          <p:nvPr>
            <p:custDataLst>
              <p:tags r:id="rId2"/>
            </p:custDataLst>
          </p:nvPr>
        </p:nvSpPr>
        <p:spPr>
          <a:xfrm>
            <a:off x="1014984" y="3403675"/>
            <a:ext cx="2372884" cy="92729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3"/>
            </p:custDataLst>
          </p:nvPr>
        </p:nvSpPr>
        <p:spPr>
          <a:xfrm>
            <a:off x="1172382" y="3594086"/>
            <a:ext cx="2057381" cy="5588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提高保险保障水平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48" name="矩形: 圆角 4"/>
          <p:cNvSpPr/>
          <p:nvPr>
            <p:custDataLst>
              <p:tags r:id="rId4"/>
            </p:custDataLst>
          </p:nvPr>
        </p:nvSpPr>
        <p:spPr>
          <a:xfrm>
            <a:off x="8801789" y="3404264"/>
            <a:ext cx="2372768" cy="92729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5"/>
            </p:custDataLst>
          </p:nvPr>
        </p:nvSpPr>
        <p:spPr>
          <a:xfrm>
            <a:off x="8959188" y="3594675"/>
            <a:ext cx="2057381" cy="5588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2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优化保险条款，提高客户满意度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52" name="矩形: 圆角 4"/>
          <p:cNvSpPr/>
          <p:nvPr>
            <p:custDataLst>
              <p:tags r:id="rId6"/>
            </p:custDataLst>
          </p:nvPr>
        </p:nvSpPr>
        <p:spPr>
          <a:xfrm>
            <a:off x="3610586" y="3404854"/>
            <a:ext cx="2372768" cy="92729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7"/>
            </p:custDataLst>
          </p:nvPr>
        </p:nvSpPr>
        <p:spPr>
          <a:xfrm>
            <a:off x="3768574" y="3595265"/>
            <a:ext cx="2057381" cy="5588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适应行业发展变化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56" name="矩形: 圆角 4"/>
          <p:cNvSpPr/>
          <p:nvPr>
            <p:custDataLst>
              <p:tags r:id="rId8"/>
            </p:custDataLst>
          </p:nvPr>
        </p:nvSpPr>
        <p:spPr>
          <a:xfrm>
            <a:off x="6206188" y="3405443"/>
            <a:ext cx="2372768" cy="92729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9"/>
            </p:custDataLst>
          </p:nvPr>
        </p:nvSpPr>
        <p:spPr>
          <a:xfrm>
            <a:off x="6363586" y="3595854"/>
            <a:ext cx="2057381" cy="5588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加强风险管理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变化范围</a:t>
            </a:r>
            <a:endParaRPr lang="zh-CN" altLang="en-US"/>
          </a:p>
        </p:txBody>
      </p:sp>
      <p:sp>
        <p:nvSpPr>
          <p:cNvPr id="1048996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保险责任范围：增加了新的保险责任，如自然灾害、交通事故等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保险期限：延长了保险期限，如从一年延长到两年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保险金额：提高了保险金额，如从10万元提高到20万元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保险费率：调整了保险费率，如根据车辆类型、使用年限等因素进行差异化定价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条款变化内容</a:t>
            </a:r>
            <a:endParaRPr lang="zh-CN" altLang="en-US"/>
          </a:p>
        </p:txBody>
      </p:sp>
      <p:sp>
        <p:nvSpPr>
          <p:cNvPr id="10490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保险责任变化</a:t>
            </a:r>
            <a:endParaRPr lang="zh-CN" altLang="en-US"/>
          </a:p>
        </p:txBody>
      </p:sp>
      <p:sp>
        <p:nvSpPr>
          <p:cNvPr id="1049098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提高了第三者责任险的赔偿限额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增加了自然灾害和意外事故的保障范围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调整了车辆损失险的保险金额计算方式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明确了保险期限和续保条件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除外责任变化</a:t>
            </a:r>
            <a:endParaRPr lang="zh-CN" altLang="en-US"/>
          </a:p>
        </p:txBody>
      </p:sp>
      <p:sp>
        <p:nvSpPr>
          <p:cNvPr id="1049150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4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2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明确了车辆损失的赔偿范围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调整了第三者责任的赔偿限额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增加了对自然灾害的免责条款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修改了交通事故中的责任划分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赔偿处理变化</a:t>
            </a:r>
            <a:endParaRPr lang="zh-CN" altLang="en-US"/>
          </a:p>
        </p:txBody>
      </p:sp>
      <p:sp>
        <p:nvSpPr>
          <p:cNvPr id="1049210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赔偿标准提高：提高了对医疗费用、误工费等赔偿项目的标准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赔偿范围扩大：增加了对第三方财产损失的赔偿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赔偿程序简化：简化了赔偿申请和理赔流程，提高了理赔效率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赔偿责任明确：明确了保险公司在赔偿过程中的责任，保护了消费者的权益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其他条款变化</a:t>
            </a:r>
            <a:endParaRPr lang="zh-CN" altLang="en-US"/>
          </a:p>
        </p:txBody>
      </p:sp>
      <p:sp>
        <p:nvSpPr>
          <p:cNvPr id="10492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增加免责条款：明确保险公司的免责范围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修改赔偿限额：调整赔偿金额上限和下限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6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增加附加险种：提供更多个性化的保险选择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8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修改投保人义务：明确投保人的权利和义务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https://d.book118.com/656013204230010043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汉仪粗圆简</vt:lpstr>
      <vt:lpstr>汉仪正圆-75W</vt:lpstr>
      <vt:lpstr>汉仪正圆-45W</vt:lpstr>
      <vt:lpstr>Wingdings</vt:lpstr>
      <vt:lpstr>微软雅黑</vt:lpstr>
      <vt:lpstr>Office Theme</vt:lpstr>
      <vt:lpstr>行业车险示范条款变化内容</vt:lpstr>
      <vt:lpstr>目录</vt:lpstr>
      <vt:lpstr>条款变化概述</vt:lpstr>
      <vt:lpstr>变化背景</vt:lpstr>
      <vt:lpstr>变化目的</vt:lpstr>
      <vt:lpstr>变化范围</vt:lpstr>
      <vt:lpstr>条款变化内容</vt:lpstr>
      <vt:lpstr>保险责任变化</vt:lpstr>
      <vt:lpstr>除外责任变化</vt:lpstr>
      <vt:lpstr>赔偿处理变化</vt:lpstr>
      <vt:lpstr>其他条款变化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2024-09-11T23:28:57.753</cp:lastPrinted>
  <dcterms:created xsi:type="dcterms:W3CDTF">2024-09-11T15:28:57Z</dcterms:created>
  <dcterms:modified xsi:type="dcterms:W3CDTF">2024-09-11T15:29:00Z</dcterms:modified>
</cp:coreProperties>
</file>