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9264E-2911-43FD-848F-B5A16AF0E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C1FCF-4633-4A82-9DDB-64DD8DA19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2B4B1-26D2-4395-9B70-94C5CB67E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8616E-1BB1-48B5-918B-0F3019FDF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655D3E-3139-44A9-98CE-65278E7A4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2CEC7A-95C3-4702-9931-17D329E90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73EB97-11FF-4E55-BF79-4F42A9445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39FF3-2420-41E6-BB92-6C39E7A76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4FAAD-9775-46D0-A757-416FA506D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3A0F2-F95F-4BE7-8F48-122C4FAB9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37C52-74AA-4DEF-BA7B-E4D407EAC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14001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如何帮助孩子树立正确的价值观念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家庭教育与价值观塑造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学校教育与价值观培养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社会实践与价值观体验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媒体与网络对孩子价值观的影响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面对挑战，如何坚守正确的价值观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帮助孩子理解并尊重社会、文化和道德规范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8875" r="88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培养孩子独立思考、判断和决策的能力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引导孩子形成积极向上、健康有益的生活态度和行为习惯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51" r="1745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132" r="1513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916" r="1391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930" r="1293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价值观对孩子成长的重要性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塑造孩子的性格和个性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影响孩子的行为和决策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决定孩子的人生方向和目标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提高孩子的社会适应能力和综合素质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家庭教育与价值观塑造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06" r="16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一个温馨、和谐且充满爱的家庭氛围有助于孩子形成积极、健康的价值观。相反，冷漠、疏远或冲突不断的家庭环境可能导致孩子价值观扭曲。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家长的教育方式直接影响孩子的价值观。民主、开放的教育方式有助于培养孩子独立思考和自主决策的能力，而专制、封闭的教育方式可能限制孩子的自由发展和价值观形成。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家长榜样作用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家长是孩子的第一任老师，他们的言行举止、处事态度都会对孩子产生潜移默化的影响。家长的榜样作用在孩子价值观形成过程中具有不可替代的作用。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家庭环境对孩子价值观的影响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979" b="109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家长言传身教的重要性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言传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家长通过与孩子交流、讨论，传授正确的价值观念和道德准则。有效的沟通可以帮助孩子理解并接受家长所倡导的价值来引导孩子。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家长通过自己的行为示范，让孩子观察和模仿正确的行为方式和态度。家长在日常生活中应时刻注意自己的言行举止，树立良好的榜样。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家长给予孩子足够的关爱和支持，让孩子感受到家庭的温暖和安全感。这种情感支持有助于孩子在成长过程中形成积极、健康的价值观。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家长应积极倾听孩子的想法和感受，理解他们的需求和困惑，为建立良好的亲子关系打下基础。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尊重与信任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家长应尊重孩子的个性和意愿，信任他们的能力和潜力，鼓励孩子自由表达和探索自己的价值观。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引导与支持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家长在尊重孩子的基础上，给予适当的引导和支持，帮助孩子分辨是非、善恶和美丑，树立正确的价值观念。同时，家长也要关注孩子的心理健康和成长需求，提供必要的帮助和支持。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共同参与活动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家长可以和孩子一起参加各种有意义的活动，如志愿服务、体育运动、文化艺术等。这些活动不仅可以增进亲子关系，还能让孩子在实践中体验和学习正确的价值观念。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建立和谐亲子关系，促进价值观交流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学校教育与价值观培养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德育课程是价值观教育的重要载体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通过德育课程，可以系统地传授道德知识、道德情感和道德行为等方面的内容，帮助孩子形成正确的价值判断和行为习惯。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价值观教育需要贯穿于各学科教学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除了专门的德育课程，其他学科也应该渗透价值观教育，让孩子在学习知识的同时，也能感受到其中蕴含的价值观念。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实践活动是价值观教育的有效途径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通过组织各种形式的实践活动，如志愿服务、社会实践等，可以让孩子在实践中体验和感悟正确的价值观念。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德育课程与价值观教育的结合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042" r="9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发挥校园文化的引领作用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通过校园文化活动、宣传栏、标语等多种形式，传播正确的价值观念，引导孩子树立正确的价值追求。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校园文化是价值观教育的重要环境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积极向上的校园文化可以潜移默化地影响孩子的价值观念，形成健康向上的心态和行为习惯。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营造尊重、包容、多元的校园文化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尊重每个孩子的个性和差异，营造包容、多元的校园文化氛围，有助于培养孩子开放、宽容的心态。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校园文化对孩子价值观的影响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教师在价值观教育中的角色与责任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家庭教育和学校教育是孩子成长的两个重要方面，教师应该与家长保持密切联系和合作，共同为孩子的成长提供支持和帮助。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教师需要与家长密切合作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教师应该以身作则，成为孩子学习的榜样，通过自己的言行影响和引导孩子树立正确的价值观念。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教师是孩子的引路人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每个孩子都有不同的成长背景和个性特点，教师应该关注孩子的个体差异，因材施教，帮助每个孩子实现个性化的发展。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教师应该关注孩子的个体差异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https://d.book118.com/656014001225010044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2024-09-13T10:21:43.744</cp:lastPrinted>
  <dcterms:created xsi:type="dcterms:W3CDTF">2024-09-13T02:21:43Z</dcterms:created>
  <dcterms:modified xsi:type="dcterms:W3CDTF">2024-09-13T02:21:45Z</dcterms:modified>
</cp:coreProperties>
</file>