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AE90FF-59DC-4CEA-B91A-4B5089EA3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AE729D-6BD7-4B6E-AF4C-E9E354B2DB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870D47-BEDB-4294-B4AD-914A474868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187F82-C9B0-495C-9383-269E02827A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4FE730-EF80-47FC-B53F-2417E7C0D5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BD5013-FE8A-46E2-A115-470C335068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8878FB-69DF-4F1D-9C7C-B92C0C92D1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398C1C-A128-4031-94D6-893E36682B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5AE938-54B6-447B-869E-8721241CC3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CDB979-98F9-4725-A322-19EC664C2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01B812-4B49-4360-9222-0EF7DEFBA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014034243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揉捏法的数学理论研究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揉捏法数学理论基础
 揉捏方程的建立与求解
 揉捏过程中的能量守恒原理
 揉捏变形过程的几何学分析
 揉捏过程中材料的本构关系
 揉捏过程中的流体力学行为
 揉捏过程中的传热与传质分析
 揉捏过程的数值模拟与实验验证</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揉捏法数学理论基础</a:t>
            </a:r>
          </a:p>
        </p:txBody>
      </p:sp>
      <p:sp>
        <p:nvSpPr>
          <p:cNvPr id="3" name="Subtitle 2"/>
          <p:cNvSpPr>
            <a:spLocks noGrp="1"/>
          </p:cNvSpPr>
          <p:nvPr>
            <p:ph type="subTitle" idx="1"/>
          </p:nvPr>
        </p:nvSpPr>
        <p:spPr/>
        <p:txBody>
          <a:bodyPr/>
          <a:lstStyle/>
          <a:p>
            <a:r>
              <a:t>揉捏法的数学理论研究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揉捏法数学理论基础</a:t>
            </a:r>
          </a:p>
        </p:txBody>
      </p:sp>
      <p:sp>
        <p:nvSpPr>
          <p:cNvPr id="3" name="Text Placeholder 2"/>
          <p:cNvSpPr>
            <a:spLocks noGrp="1"/>
          </p:cNvSpPr>
          <p:nvPr>
            <p:ph type="body" idx="1"/>
          </p:nvPr>
        </p:nvSpPr>
        <p:spPr/>
        <p:txBody>
          <a:bodyPr/>
          <a:lstStyle/>
          <a:p>
            <a:r>
              <a:t>揉捏法对动力系统的影响：</a:t>
            </a:r>
          </a:p>
        </p:txBody>
      </p:sp>
      <p:sp>
        <p:nvSpPr>
          <p:cNvPr id="4" name="Content Placeholder 3"/>
          <p:cNvSpPr>
            <a:spLocks noGrp="1"/>
          </p:cNvSpPr>
          <p:nvPr>
            <p:ph sz="half" idx="2"/>
          </p:nvPr>
        </p:nvSpPr>
        <p:spPr/>
        <p:txBody>
          <a:bodyPr/>
          <a:lstStyle/>
          <a:p>
            <a:r>
              <a:t>1. 定义和背景：揉捏映射是动力系统中的一种常见非线性映射，它具有独特的性质和广泛的应用。该映射将一个区间上的点映射到另一个区间上的点，并以一种非线性的方式扭曲和拉伸区间。</a:t>
            </a:r>
          </a:p>
          <a:p>
            <a:r>
              <a:t>2. 混沌行为和遍历性：揉捏映射通常会产生混沌行为，即对初始条件的微小扰动会导致轨道在相空间中的显着变化。此外，揉捏映射也具有遍历性，即对于几乎所有初始条件，轨道将稠密地覆盖相空间。</a:t>
            </a:r>
          </a:p>
          <a:p>
            <a:r>
              <a:t>3. 稳定性和分形结构：揉捏映射的稳定性和分形结构也是研究的重点。通过分析映射的谱性质和奇异值，可以确定其稳定性和分形维数。这些特性对于理解映射的长期行为以及混沌和遍历性的根源至关重要。</a:t>
            </a:r>
          </a:p>
        </p:txBody>
      </p:sp>
      <p:sp>
        <p:nvSpPr>
          <p:cNvPr id="5" name="Text Placeholder 4"/>
          <p:cNvSpPr>
            <a:spLocks noGrp="1"/>
          </p:cNvSpPr>
          <p:nvPr>
            <p:ph type="body" idx="3"/>
          </p:nvPr>
        </p:nvSpPr>
        <p:spPr/>
        <p:txBody>
          <a:bodyPr/>
          <a:lstStyle/>
          <a:p>
            <a:r>
              <a:t>揉捏法的应用与数值计算：</a:t>
            </a:r>
          </a:p>
        </p:txBody>
      </p:sp>
      <p:sp>
        <p:nvSpPr>
          <p:cNvPr id="6" name="Content Placeholder 5"/>
          <p:cNvSpPr>
            <a:spLocks noGrp="1"/>
          </p:cNvSpPr>
          <p:nvPr>
            <p:ph sz="half" idx="4"/>
          </p:nvPr>
        </p:nvSpPr>
        <p:spPr/>
        <p:txBody>
          <a:bodyPr/>
          <a:lstStyle/>
          <a:p>
            <a:r>
              <a:t>1. 信息加密和安全通信：揉捏映射在信息加密和安全通信领域有着广泛的应用。通过使用揉捏映射对信息进行加密，可以提高加密的安全性，并防止未经授权的人员访问信息。</a:t>
            </a:r>
          </a:p>
          <a:p>
            <a:r>
              <a:t>2. 优化和控制问题：揉捏映射也可以用于解决优化和控制问题。通过利用揉捏映射的混沌和遍历性，可以有效地搜索最优解，并控制系统的行为。</a:t>
            </a:r>
          </a:p>
          <a:p>
            <a:r>
              <a:t>3. 图像处理和模式识别：揉捏映射也广泛应用于图像处理和模式识别领域。通过使用揉捏映射对图像进行变换，可以增强图像的特征，并提高模式识别的准确性。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揉捏法数学理论基础</a:t>
            </a:r>
          </a:p>
        </p:txBody>
      </p:sp>
      <p:sp>
        <p:nvSpPr>
          <p:cNvPr id="3" name="Text Placeholder 2"/>
          <p:cNvSpPr>
            <a:spLocks noGrp="1"/>
          </p:cNvSpPr>
          <p:nvPr>
            <p:ph type="body" idx="1"/>
          </p:nvPr>
        </p:nvSpPr>
        <p:spPr/>
        <p:txBody>
          <a:bodyPr/>
          <a:lstStyle/>
          <a:p>
            <a:r>
              <a:t>揉捏法在复杂系统中的作用：</a:t>
            </a:r>
          </a:p>
        </p:txBody>
      </p:sp>
      <p:sp>
        <p:nvSpPr>
          <p:cNvPr id="4" name="Content Placeholder 3"/>
          <p:cNvSpPr>
            <a:spLocks noGrp="1"/>
          </p:cNvSpPr>
          <p:nvPr>
            <p:ph sz="half" idx="2"/>
          </p:nvPr>
        </p:nvSpPr>
        <p:spPr/>
        <p:txBody>
          <a:bodyPr/>
          <a:lstStyle/>
          <a:p>
            <a:r>
              <a:t>1. 生物系统和物理系统中的应用：揉捏映射在生物系统和物理系统中也有着重要的作用。例如，在生物系统中，揉捏映射可以用于模拟神经元的活动，而在物理系统中，揉捏映射可以用于模拟湍流和混沌行为。</a:t>
            </a:r>
          </a:p>
          <a:p>
            <a:r>
              <a:t>2. 复杂网络和系统动力学：揉捏映射也被用于研究复杂网络和系统动力学。通过使用揉捏映射来建模复杂网络的结构和动力学，可以深入理解网络的演化和稳定性。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揉捏方程的建立与求解</a:t>
            </a:r>
          </a:p>
        </p:txBody>
      </p:sp>
      <p:sp>
        <p:nvSpPr>
          <p:cNvPr id="3" name="Subtitle 2"/>
          <p:cNvSpPr>
            <a:spLocks noGrp="1"/>
          </p:cNvSpPr>
          <p:nvPr>
            <p:ph type="subTitle" idx="1"/>
          </p:nvPr>
        </p:nvSpPr>
        <p:spPr/>
        <p:txBody>
          <a:bodyPr/>
          <a:lstStyle/>
          <a:p>
            <a:r>
              <a:t>揉捏法的数学理论研究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揉捏方程的建立与求解</a:t>
            </a:r>
          </a:p>
        </p:txBody>
      </p:sp>
      <p:sp>
        <p:nvSpPr>
          <p:cNvPr id="3" name="Content Placeholder 2"/>
          <p:cNvSpPr>
            <a:spLocks noGrp="1"/>
          </p:cNvSpPr>
          <p:nvPr>
            <p:ph sz="half" idx="2"/>
          </p:nvPr>
        </p:nvSpPr>
        <p:spPr/>
        <p:txBody>
          <a:bodyPr/>
          <a:lstStyle/>
          <a:p>
            <a:r>
              <a:t>1. 揉捏动力系统是一类通过揉捏变换来描述离散时间动力系统的力学系统。它通过一个函数映射来表示，该函数将一个状态空间中的点映射到另一个状态空间中的点。</a:t>
            </a:r>
          </a:p>
          <a:p>
            <a:r>
              <a:t>2. 揉捏动力系统在动力学系统和数学中具有广泛的应用，包括混沌理论、分形几何和非线性动力学等领域。</a:t>
            </a:r>
          </a:p>
          <a:p>
            <a:r>
              <a:t>3. 揉捏动力系统具有复杂的行为，包括不规则性和分形结构。由于其不稳定且不可预测的特性，它们经常用于建模自然现象，如天气和湍流。</a:t>
            </a:r>
          </a:p>
        </p:txBody>
      </p:sp>
      <p:sp>
        <p:nvSpPr>
          <p:cNvPr id="4" name="Text Placeholder 3"/>
          <p:cNvSpPr>
            <a:spLocks noGrp="1"/>
          </p:cNvSpPr>
          <p:nvPr>
            <p:ph type="body" idx="3"/>
          </p:nvPr>
        </p:nvSpPr>
        <p:spPr/>
        <p:txBody>
          <a:bodyPr/>
          <a:lstStyle/>
          <a:p>
            <a:r>
              <a:t>揉捏方程</a:t>
            </a:r>
          </a:p>
        </p:txBody>
      </p:sp>
      <p:sp>
        <p:nvSpPr>
          <p:cNvPr id="5" name="Content Placeholder 4"/>
          <p:cNvSpPr>
            <a:spLocks noGrp="1"/>
          </p:cNvSpPr>
          <p:nvPr>
            <p:ph sz="half" idx="4"/>
          </p:nvPr>
        </p:nvSpPr>
        <p:spPr/>
        <p:txBody>
          <a:bodyPr/>
          <a:lstStyle/>
          <a:p>
            <a:r>
              <a:t>1. 揉捏方程是一种描述揉捏动力系统的微分方程。它由一个函数组成，该函数将一个状态空间中的点映射到另一个状态空间中的点。</a:t>
            </a:r>
          </a:p>
          <a:p>
            <a:r>
              <a:t>2. 揉捏方程可以通过求解来获得，这通常需要使用数值方法。由于其复杂的非线性特性，求解揉捏方程通常非常困难。</a:t>
            </a:r>
          </a:p>
          <a:p>
            <a:r>
              <a:t>3. 揉捏方程的解可以通过相图、分形图或其他可视化技术来表示。这些表示可以帮助研究人员了解系统的行为，并预测其未来的状态。</a:t>
            </a:r>
          </a:p>
        </p:txBody>
      </p:sp>
      <p:sp>
        <p:nvSpPr>
          <p:cNvPr id="6" name="Text Placeholder 5"/>
          <p:cNvSpPr>
            <a:spLocks noGrp="1"/>
          </p:cNvSpPr>
          <p:nvPr>
            <p:ph type="body" idx="1"/>
          </p:nvPr>
        </p:nvSpPr>
        <p:spPr/>
        <p:txBody>
          <a:bodyPr/>
          <a:lstStyle/>
          <a:p>
            <a:r>
              <a:t>揉捏动力系统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揉捏方程的建立与求解</a:t>
            </a:r>
          </a:p>
        </p:txBody>
      </p:sp>
      <p:sp>
        <p:nvSpPr>
          <p:cNvPr id="3" name="Text Placeholder 2"/>
          <p:cNvSpPr>
            <a:spLocks noGrp="1"/>
          </p:cNvSpPr>
          <p:nvPr>
            <p:ph type="body" idx="1"/>
          </p:nvPr>
        </p:nvSpPr>
        <p:spPr/>
        <p:txBody>
          <a:bodyPr/>
          <a:lstStyle/>
          <a:p>
            <a:r>
              <a:t>揉捏变换</a:t>
            </a:r>
          </a:p>
        </p:txBody>
      </p:sp>
      <p:sp>
        <p:nvSpPr>
          <p:cNvPr id="4" name="Content Placeholder 3"/>
          <p:cNvSpPr>
            <a:spLocks noGrp="1"/>
          </p:cNvSpPr>
          <p:nvPr>
            <p:ph sz="half" idx="2"/>
          </p:nvPr>
        </p:nvSpPr>
        <p:spPr/>
        <p:txBody>
          <a:bodyPr/>
          <a:lstStyle/>
          <a:p>
            <a:r>
              <a:t>1. 揉捏变换是一种将一个平面上的点映射到另一个平面上的点的连续函数。它通常通过一个函数来表示，该函数将一个平面上的点映射到另一个平面上的点。</a:t>
            </a:r>
          </a:p>
          <a:p>
            <a:r>
              <a:t>2. 揉捏变换可以被认为是将一个平面上的点挤压、拉伸和折叠的过程。它经常用于创建分形和研究混沌理论。</a:t>
            </a:r>
          </a:p>
          <a:p>
            <a:r>
              <a:t>3. 揉捏变换具有很多有趣的性质，包括自相似性、分数维数和拓扑不变量。这些性质使得它成为一个强大的工具，可以用来研究复杂的动力系统。</a:t>
            </a:r>
          </a:p>
        </p:txBody>
      </p:sp>
      <p:sp>
        <p:nvSpPr>
          <p:cNvPr id="5" name="Text Placeholder 4"/>
          <p:cNvSpPr>
            <a:spLocks noGrp="1"/>
          </p:cNvSpPr>
          <p:nvPr>
            <p:ph type="body" idx="3"/>
          </p:nvPr>
        </p:nvSpPr>
        <p:spPr/>
        <p:txBody>
          <a:bodyPr/>
          <a:lstStyle/>
          <a:p>
            <a:r>
              <a:t>揉捏混沌</a:t>
            </a:r>
          </a:p>
        </p:txBody>
      </p:sp>
      <p:sp>
        <p:nvSpPr>
          <p:cNvPr id="6" name="Content Placeholder 5"/>
          <p:cNvSpPr>
            <a:spLocks noGrp="1"/>
          </p:cNvSpPr>
          <p:nvPr>
            <p:ph sz="half" idx="4"/>
          </p:nvPr>
        </p:nvSpPr>
        <p:spPr/>
        <p:txBody>
          <a:bodyPr/>
          <a:lstStyle/>
          <a:p>
            <a:r>
              <a:t>1. 揉捏混沌是一种由揉捏变换产生的混沌行为。它是一种不规则和不可预测的行为，通常表现为相图中的复杂结构或分形图。</a:t>
            </a:r>
          </a:p>
          <a:p>
            <a:r>
              <a:t>2. 揉捏混沌在自然界和工程学中有很多应用，包括湍流、天气和神经网络等领域。</a:t>
            </a:r>
          </a:p>
          <a:p>
            <a:r>
              <a:t>3. 揉捏混沌的研究是一个活跃的研究领域，研究人员正在努力了解其性质并开发新的方法来控制它。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揉捏方程的建立与求解</a:t>
            </a:r>
          </a:p>
        </p:txBody>
      </p:sp>
      <p:sp>
        <p:nvSpPr>
          <p:cNvPr id="3" name="Text Placeholder 2"/>
          <p:cNvSpPr>
            <a:spLocks noGrp="1"/>
          </p:cNvSpPr>
          <p:nvPr>
            <p:ph type="body" idx="1"/>
          </p:nvPr>
        </p:nvSpPr>
        <p:spPr/>
        <p:txBody>
          <a:bodyPr/>
          <a:lstStyle/>
          <a:p>
            <a:r>
              <a:t>揉捏吸引子</a:t>
            </a:r>
          </a:p>
        </p:txBody>
      </p:sp>
      <p:sp>
        <p:nvSpPr>
          <p:cNvPr id="4" name="Content Placeholder 3"/>
          <p:cNvSpPr>
            <a:spLocks noGrp="1"/>
          </p:cNvSpPr>
          <p:nvPr>
            <p:ph sz="half" idx="2"/>
          </p:nvPr>
        </p:nvSpPr>
        <p:spPr/>
        <p:txBody>
          <a:bodyPr/>
          <a:lstStyle/>
          <a:p>
            <a:r>
              <a:t>1. 揉捏吸引子是一种由揉捏变换产生的吸引子。它是一个状态空间中的一个区域，系统中的所有点最终都会收敛到该区域。</a:t>
            </a:r>
          </a:p>
          <a:p>
            <a:r>
              <a:t>2. 揉捏吸引子通常具有复杂的分形结构，并且可以表现出混沌行为。</a:t>
            </a:r>
          </a:p>
          <a:p>
            <a:r>
              <a:t>3. 揉捏吸引子的研究是一个活跃的研究领域，研究人员正在努力了解其性质并开发新的方法来控制它。</a:t>
            </a:r>
          </a:p>
        </p:txBody>
      </p:sp>
      <p:sp>
        <p:nvSpPr>
          <p:cNvPr id="5" name="Text Placeholder 4"/>
          <p:cNvSpPr>
            <a:spLocks noGrp="1"/>
          </p:cNvSpPr>
          <p:nvPr>
            <p:ph type="body" idx="3"/>
          </p:nvPr>
        </p:nvSpPr>
        <p:spPr/>
        <p:txBody>
          <a:bodyPr/>
          <a:lstStyle/>
          <a:p>
            <a:r>
              <a:t>揉捏映射</a:t>
            </a:r>
          </a:p>
        </p:txBody>
      </p:sp>
      <p:sp>
        <p:nvSpPr>
          <p:cNvPr id="6" name="Content Placeholder 5"/>
          <p:cNvSpPr>
            <a:spLocks noGrp="1"/>
          </p:cNvSpPr>
          <p:nvPr>
            <p:ph sz="half" idx="4"/>
          </p:nvPr>
        </p:nvSpPr>
        <p:spPr/>
        <p:txBody>
          <a:bodyPr/>
          <a:lstStyle/>
          <a:p>
            <a:r>
              <a:t>1. 揉捏映射是一种将一个区间上的点映射到另一个区间上的离散函数。它通常通过一个函数来表示，该函数将一个区间上的点映射到另一个区间上的点。</a:t>
            </a:r>
          </a:p>
          <a:p>
            <a:r>
              <a:t>2. 揉捏映射可以被认为是将一个区间上的点挤压、拉伸和折叠的过程。它经常用于创建分形和研究混沌理论。</a:t>
            </a:r>
          </a:p>
          <a:p>
            <a:r>
              <a:t>3. 揉捏映射具有很多有趣的性质，包括自相似性、分数维数和拓扑不变量。这些性质使得它成为一个强大的工具，可以用来研究复杂的动力系统。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揉捏过程中的能量守恒原理</a:t>
            </a:r>
          </a:p>
        </p:txBody>
      </p:sp>
      <p:sp>
        <p:nvSpPr>
          <p:cNvPr id="3" name="Subtitle 2"/>
          <p:cNvSpPr>
            <a:spLocks noGrp="1"/>
          </p:cNvSpPr>
          <p:nvPr>
            <p:ph type="subTitle" idx="1"/>
          </p:nvPr>
        </p:nvSpPr>
        <p:spPr/>
        <p:txBody>
          <a:bodyPr/>
          <a:lstStyle/>
          <a:p>
            <a:r>
              <a:t>揉捏法的数学理论研究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揉捏过程中的能量守恒原理</a:t>
            </a:r>
          </a:p>
        </p:txBody>
      </p:sp>
      <p:sp>
        <p:nvSpPr>
          <p:cNvPr id="3" name="Text Placeholder 2"/>
          <p:cNvSpPr>
            <a:spLocks noGrp="1"/>
          </p:cNvSpPr>
          <p:nvPr>
            <p:ph type="body" idx="1"/>
          </p:nvPr>
        </p:nvSpPr>
        <p:spPr/>
        <p:txBody>
          <a:bodyPr/>
          <a:lstStyle/>
          <a:p>
            <a:r>
              <a:t>能量守恒原理：</a:t>
            </a:r>
          </a:p>
        </p:txBody>
      </p:sp>
      <p:sp>
        <p:nvSpPr>
          <p:cNvPr id="4" name="Content Placeholder 3"/>
          <p:cNvSpPr>
            <a:spLocks noGrp="1"/>
          </p:cNvSpPr>
          <p:nvPr>
            <p:ph sz="half" idx="2"/>
          </p:nvPr>
        </p:nvSpPr>
        <p:spPr/>
        <p:txBody>
          <a:bodyPr/>
          <a:lstStyle/>
          <a:p>
            <a:r>
              <a:t>1. 能量守恒定律是揉捏动力学的基本原理之一，它指出在揉捏过程中，系统的总能量守恒。</a:t>
            </a:r>
          </a:p>
          <a:p>
            <a:r>
              <a:t>2. 该原理意味着力拉动物体的功等于物体动能的增量。</a:t>
            </a:r>
          </a:p>
          <a:p>
            <a:r>
              <a:t>3. 能量守恒原理是揉捏过程中物体运动状态变化的基本规律，它可以用来分析和预测揉捏过程的动力学行为。</a:t>
            </a:r>
          </a:p>
        </p:txBody>
      </p:sp>
      <p:sp>
        <p:nvSpPr>
          <p:cNvPr id="5" name="Text Placeholder 4"/>
          <p:cNvSpPr>
            <a:spLocks noGrp="1"/>
          </p:cNvSpPr>
          <p:nvPr>
            <p:ph type="body" idx="3"/>
          </p:nvPr>
        </p:nvSpPr>
        <p:spPr/>
        <p:txBody>
          <a:bodyPr/>
          <a:lstStyle/>
          <a:p>
            <a:r>
              <a:t>热力学定律：</a:t>
            </a:r>
          </a:p>
        </p:txBody>
      </p:sp>
      <p:sp>
        <p:nvSpPr>
          <p:cNvPr id="6" name="Content Placeholder 5"/>
          <p:cNvSpPr>
            <a:spLocks noGrp="1"/>
          </p:cNvSpPr>
          <p:nvPr>
            <p:ph sz="half" idx="4"/>
          </p:nvPr>
        </p:nvSpPr>
        <p:spPr/>
        <p:txBody>
          <a:bodyPr/>
          <a:lstStyle/>
          <a:p>
            <a:r>
              <a:t>1. 揉捏过程是一个非绝热过程，在揉捏过程中，系统与周围环境会发生能量交换，导致系统能量发生变化。</a:t>
            </a:r>
          </a:p>
          <a:p>
            <a:r>
              <a:t>2. 热力学定律是描述能量在揉捏过程中传递和转化的规律，它可以用来分析和预测揉捏过程中的能量交换情况。</a:t>
            </a:r>
          </a:p>
          <a:p>
            <a:r>
              <a:t>3. 热力学定律对揉捏过程的能量守恒原理起到了补充和完善的作用，它为揉捏过程的能量分析和预测提供了更全面的理论基础。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揉捏过程中的能量守恒原理</a:t>
            </a:r>
          </a:p>
        </p:txBody>
      </p:sp>
      <p:sp>
        <p:nvSpPr>
          <p:cNvPr id="3" name="Text Placeholder 2"/>
          <p:cNvSpPr>
            <a:spLocks noGrp="1"/>
          </p:cNvSpPr>
          <p:nvPr>
            <p:ph type="body" idx="1"/>
          </p:nvPr>
        </p:nvSpPr>
        <p:spPr/>
        <p:txBody>
          <a:bodyPr/>
          <a:lstStyle/>
          <a:p>
            <a:r>
              <a:t>材料力学：</a:t>
            </a:r>
          </a:p>
        </p:txBody>
      </p:sp>
      <p:sp>
        <p:nvSpPr>
          <p:cNvPr id="4" name="Content Placeholder 3"/>
          <p:cNvSpPr>
            <a:spLocks noGrp="1"/>
          </p:cNvSpPr>
          <p:nvPr>
            <p:ph sz="half" idx="2"/>
          </p:nvPr>
        </p:nvSpPr>
        <p:spPr/>
        <p:txBody>
          <a:bodyPr/>
          <a:lstStyle/>
          <a:p>
            <a:r>
              <a:t>1. 材料力学是研究材料在各种载荷作用下的变形和破坏规律的学科，它为揉捏过程中的材料力学分析提供了理论基础。</a:t>
            </a:r>
          </a:p>
          <a:p>
            <a:r>
              <a:t>2. 材料力学可以用来分析和预测揉捏过程中材料的变形和破坏行为，为揉捏工艺的优化设计和控制提供了重要依据。</a:t>
            </a:r>
          </a:p>
          <a:p>
            <a:r>
              <a:t>3. 材料力学是揉捏过程分析和设计的基础学科之一，它为揉捏过程的力学分析和预测提供了重要的理论工具。</a:t>
            </a:r>
          </a:p>
        </p:txBody>
      </p:sp>
      <p:sp>
        <p:nvSpPr>
          <p:cNvPr id="5" name="Text Placeholder 4"/>
          <p:cNvSpPr>
            <a:spLocks noGrp="1"/>
          </p:cNvSpPr>
          <p:nvPr>
            <p:ph type="body" idx="3"/>
          </p:nvPr>
        </p:nvSpPr>
        <p:spPr/>
        <p:txBody>
          <a:bodyPr/>
          <a:lstStyle/>
          <a:p>
            <a:r>
              <a:t>流体力学：</a:t>
            </a:r>
          </a:p>
        </p:txBody>
      </p:sp>
      <p:sp>
        <p:nvSpPr>
          <p:cNvPr id="6" name="Content Placeholder 5"/>
          <p:cNvSpPr>
            <a:spLocks noGrp="1"/>
          </p:cNvSpPr>
          <p:nvPr>
            <p:ph sz="half" idx="4"/>
          </p:nvPr>
        </p:nvSpPr>
        <p:spPr/>
        <p:txBody>
          <a:bodyPr/>
          <a:lstStyle/>
          <a:p>
            <a:r>
              <a:t>1. 流体力学是研究流体运动和流体受力规律的学科，它为揉捏过程中的流体动力学分析提供了理论基础。</a:t>
            </a:r>
          </a:p>
          <a:p>
            <a:r>
              <a:t>2. 流体力学可以用来分析和预测揉捏过程中流体的流动和压力分布，为揉捏工艺的优化设计和控制提供了重要依据。</a:t>
            </a:r>
          </a:p>
          <a:p>
            <a:r>
              <a:t>3. 流体力学是揉捏过程分析和设计的基础学科之一，它为揉捏过程的流体动力学分析和预测提供了重要的理论工具。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揉捏过程中的能量守恒原理</a:t>
            </a:r>
          </a:p>
        </p:txBody>
      </p:sp>
      <p:sp>
        <p:nvSpPr>
          <p:cNvPr id="3" name="Text Placeholder 2"/>
          <p:cNvSpPr>
            <a:spLocks noGrp="1"/>
          </p:cNvSpPr>
          <p:nvPr>
            <p:ph type="body" idx="1"/>
          </p:nvPr>
        </p:nvSpPr>
        <p:spPr/>
        <p:txBody>
          <a:bodyPr/>
          <a:lstStyle/>
          <a:p>
            <a:r>
              <a:t>混沌理论：</a:t>
            </a:r>
          </a:p>
        </p:txBody>
      </p:sp>
      <p:sp>
        <p:nvSpPr>
          <p:cNvPr id="4" name="Content Placeholder 3"/>
          <p:cNvSpPr>
            <a:spLocks noGrp="1"/>
          </p:cNvSpPr>
          <p:nvPr>
            <p:ph sz="half" idx="2"/>
          </p:nvPr>
        </p:nvSpPr>
        <p:spPr/>
        <p:txBody>
          <a:bodyPr/>
          <a:lstStyle/>
          <a:p>
            <a:r>
              <a:t>1. 揉捏过程是一个混沌系统，其动力学行为具有复杂性和不可预测性，混沌理论为揉捏过程的混沌行为分析提供了理论框架。</a:t>
            </a:r>
          </a:p>
          <a:p>
            <a:r>
              <a:t>2. 混沌理论可以用来分析和预测揉捏过程中的混沌行为，为揉捏过程的控制和优化提供了重要依据。</a:t>
            </a:r>
          </a:p>
          <a:p>
            <a:r>
              <a:t>3. 混沌理论是揉捏过程分析和设计的基础学科之一，它为揉捏过程的混沌行为分析和预测提供了重要的理论工具。</a:t>
            </a:r>
          </a:p>
        </p:txBody>
      </p:sp>
      <p:sp>
        <p:nvSpPr>
          <p:cNvPr id="5" name="Text Placeholder 4"/>
          <p:cNvSpPr>
            <a:spLocks noGrp="1"/>
          </p:cNvSpPr>
          <p:nvPr>
            <p:ph type="body" idx="3"/>
          </p:nvPr>
        </p:nvSpPr>
        <p:spPr/>
        <p:txBody>
          <a:bodyPr/>
          <a:lstStyle/>
          <a:p>
            <a:r>
              <a:t>非线性动力学：</a:t>
            </a:r>
          </a:p>
        </p:txBody>
      </p:sp>
      <p:sp>
        <p:nvSpPr>
          <p:cNvPr id="6" name="Content Placeholder 5"/>
          <p:cNvSpPr>
            <a:spLocks noGrp="1"/>
          </p:cNvSpPr>
          <p:nvPr>
            <p:ph sz="half" idx="4"/>
          </p:nvPr>
        </p:nvSpPr>
        <p:spPr/>
        <p:txBody>
          <a:bodyPr/>
          <a:lstStyle/>
          <a:p>
            <a:r>
              <a:t>1. 揉捏过程是一个非线性系统，其动力学行为具有复杂性和不可预测性，非线性动力学为揉捏过程的非线性行为分析提供了理论框架。</a:t>
            </a:r>
          </a:p>
          <a:p>
            <a:r>
              <a:t>2. 非线性动力学可以用来分析和预测揉捏过程中的非线性行为，为揉捏过程的控制和优化提供了重要依据。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揉捏变形过程的几何学分析</a:t>
            </a:r>
          </a:p>
        </p:txBody>
      </p:sp>
      <p:sp>
        <p:nvSpPr>
          <p:cNvPr id="3" name="Subtitle 2"/>
          <p:cNvSpPr>
            <a:spLocks noGrp="1"/>
          </p:cNvSpPr>
          <p:nvPr>
            <p:ph type="subTitle" idx="1"/>
          </p:nvPr>
        </p:nvSpPr>
        <p:spPr/>
        <p:txBody>
          <a:bodyPr/>
          <a:lstStyle/>
          <a:p>
            <a:r>
              <a:t>揉捏法的数学理论研究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揉捏变形过程的几何学分析</a:t>
            </a:r>
          </a:p>
        </p:txBody>
      </p:sp>
      <p:sp>
        <p:nvSpPr>
          <p:cNvPr id="3" name="Content Placeholder 2"/>
          <p:cNvSpPr>
            <a:spLocks noGrp="1"/>
          </p:cNvSpPr>
          <p:nvPr>
            <p:ph sz="half" idx="2"/>
          </p:nvPr>
        </p:nvSpPr>
        <p:spPr/>
        <p:txBody>
          <a:bodyPr/>
          <a:lstStyle/>
          <a:p>
            <a:r>
              <a:t>1. 利用庞加莱截面将连续时间动力学系统表示为离散时间映射。</a:t>
            </a:r>
          </a:p>
          <a:p>
            <a:r>
              <a:t>2. 庞加莱映射的不动点和周期点描述了系统的平衡态和周期性行为。</a:t>
            </a:r>
          </a:p>
          <a:p>
            <a:r>
              <a:t>3. 通过研究庞加莱映射的可微性、连续性和守恒性来分析系统的稳定性和动力学性质。</a:t>
            </a:r>
          </a:p>
        </p:txBody>
      </p:sp>
      <p:sp>
        <p:nvSpPr>
          <p:cNvPr id="4" name="Text Placeholder 3"/>
          <p:cNvSpPr>
            <a:spLocks noGrp="1"/>
          </p:cNvSpPr>
          <p:nvPr>
            <p:ph type="body" idx="3"/>
          </p:nvPr>
        </p:nvSpPr>
        <p:spPr/>
        <p:txBody>
          <a:bodyPr/>
          <a:lstStyle/>
          <a:p>
            <a:r>
              <a:t>遍历理论：</a:t>
            </a:r>
          </a:p>
        </p:txBody>
      </p:sp>
      <p:sp>
        <p:nvSpPr>
          <p:cNvPr id="5" name="Content Placeholder 4"/>
          <p:cNvSpPr>
            <a:spLocks noGrp="1"/>
          </p:cNvSpPr>
          <p:nvPr>
            <p:ph sz="half" idx="4"/>
          </p:nvPr>
        </p:nvSpPr>
        <p:spPr/>
        <p:txBody>
          <a:bodyPr/>
          <a:lstStyle/>
          <a:p>
            <a:r>
              <a:t>1. 利用遍历定理研究连续时间动力学系统在相空间中的遍历性。</a:t>
            </a:r>
          </a:p>
          <a:p>
            <a:r>
              <a:t>2. 遍历定理确保了系统在相空间中具有稠密轨道，并为统计分析和遍历性质提供了理论基础。</a:t>
            </a:r>
          </a:p>
          <a:p>
            <a:r>
              <a:t>3. 利用遍历定理可以研究系统的混沌性、随机性和遍历性。</a:t>
            </a:r>
          </a:p>
        </p:txBody>
      </p:sp>
      <p:sp>
        <p:nvSpPr>
          <p:cNvPr id="6" name="Text Placeholder 5"/>
          <p:cNvSpPr>
            <a:spLocks noGrp="1"/>
          </p:cNvSpPr>
          <p:nvPr>
            <p:ph type="body" idx="1"/>
          </p:nvPr>
        </p:nvSpPr>
        <p:spPr/>
        <p:txBody>
          <a:bodyPr/>
          <a:lstStyle/>
          <a:p>
            <a:r>
              <a:t>庞加莱映射：</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揉捏变形过程的几何学分析</a:t>
            </a:r>
          </a:p>
        </p:txBody>
      </p:sp>
      <p:sp>
        <p:nvSpPr>
          <p:cNvPr id="3" name="Text Placeholder 2"/>
          <p:cNvSpPr>
            <a:spLocks noGrp="1"/>
          </p:cNvSpPr>
          <p:nvPr>
            <p:ph type="body" idx="1"/>
          </p:nvPr>
        </p:nvSpPr>
        <p:spPr/>
        <p:txBody>
          <a:bodyPr/>
          <a:lstStyle/>
          <a:p>
            <a:r>
              <a:t>测度理论：</a:t>
            </a:r>
          </a:p>
        </p:txBody>
      </p:sp>
      <p:sp>
        <p:nvSpPr>
          <p:cNvPr id="4" name="Content Placeholder 3"/>
          <p:cNvSpPr>
            <a:spLocks noGrp="1"/>
          </p:cNvSpPr>
          <p:nvPr>
            <p:ph sz="half" idx="2"/>
          </p:nvPr>
        </p:nvSpPr>
        <p:spPr/>
        <p:txBody>
          <a:bodyPr/>
          <a:lstStyle/>
          <a:p>
            <a:r>
              <a:t>1. 利用测度理论研究动力学系统的测度不变性。</a:t>
            </a:r>
          </a:p>
          <a:p>
            <a:r>
              <a:t>2. 不变测度描述了系统在相空间中分布的概率分布。</a:t>
            </a:r>
          </a:p>
          <a:p>
            <a:r>
              <a:t>3. 利用不变测度可以分析系统的遍历性、遍历时间和遍历平均等性质。</a:t>
            </a:r>
          </a:p>
        </p:txBody>
      </p:sp>
      <p:sp>
        <p:nvSpPr>
          <p:cNvPr id="5" name="Text Placeholder 4"/>
          <p:cNvSpPr>
            <a:spLocks noGrp="1"/>
          </p:cNvSpPr>
          <p:nvPr>
            <p:ph type="body" idx="3"/>
          </p:nvPr>
        </p:nvSpPr>
        <p:spPr/>
        <p:txBody>
          <a:bodyPr/>
          <a:lstStyle/>
          <a:p>
            <a:r>
              <a:t>遍历集：</a:t>
            </a:r>
          </a:p>
        </p:txBody>
      </p:sp>
      <p:sp>
        <p:nvSpPr>
          <p:cNvPr id="6" name="Content Placeholder 5"/>
          <p:cNvSpPr>
            <a:spLocks noGrp="1"/>
          </p:cNvSpPr>
          <p:nvPr>
            <p:ph sz="half" idx="4"/>
          </p:nvPr>
        </p:nvSpPr>
        <p:spPr/>
        <p:txBody>
          <a:bodyPr/>
          <a:lstStyle/>
          <a:p>
            <a:r>
              <a:t>1. 定义遍历集为具有遍历性质的子集。</a:t>
            </a:r>
          </a:p>
          <a:p>
            <a:r>
              <a:t>2. 遍历集描述了动力学系统中具有遍历行为的子集。</a:t>
            </a:r>
          </a:p>
          <a:p>
            <a:r>
              <a:t>3. 利用遍历集可以研究系统的混沌性和复杂性。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https://d.book118.com/656014034243010053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揉捏法数学理论基础</vt:lpstr>
      <vt:lpstr> 揉捏法数学理论基础</vt:lpstr>
      <vt:lpstr> 揉捏法数学理论基础</vt:lpstr>
      <vt:lpstr> 揉捏方程的建立与求解</vt:lpstr>
      <vt:lpstr> 揉捏方程的建立与求解</vt:lpstr>
      <vt:lpstr> 揉捏方程的建立与求解</vt:lpstr>
      <vt:lpstr> 揉捏方程的建立与求解</vt:lpstr>
      <vt:lpstr> 揉捏过程中的能量守恒原理</vt:lpstr>
      <vt:lpstr> 揉捏过程中的能量守恒原理</vt:lpstr>
      <vt:lpstr> 揉捏过程中的能量守恒原理</vt:lpstr>
      <vt:lpstr> 揉捏过程中的能量守恒原理</vt:lpstr>
      <vt:lpstr> 揉捏变形过程的几何学分析</vt:lpstr>
      <vt:lpstr> 揉捏变形过程的几何学分析</vt:lpstr>
      <vt:lpstr> 揉捏变形过程的几何学分析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2024-09-20T21:10:35.633</cp:lastPrinted>
  <dcterms:created xsi:type="dcterms:W3CDTF">2024-09-20T13:10:35Z</dcterms:created>
  <dcterms:modified xsi:type="dcterms:W3CDTF">2024-09-20T13:10:37Z</dcterms:modified>
</cp:coreProperties>
</file>