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69FDE5E-92F9-4E43-8D42-BFB8098263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F9EB91-B379-4667-A3FC-896DB1A871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291BA8-7A83-4CFE-9BB5-4C251A8475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1B9196-A8A4-457F-B069-7A36CAF0F9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986483-9A62-4EF0-9535-A63F1C7992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A7F8E3-8221-49C2-82F0-3F5DBADFFB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6F4B78-7D5C-4EB2-98CD-025AB4B43B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9D8E17-6EA8-4F23-9690-09AE1089BF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2D6DCC8-09D3-40D1-91CB-44AC86966C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6B36A1-C926-45DB-BD89-D294553C5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73BB6D-9DCF-499D-B23A-B285A57BFA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015101132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公有经济企业经营管理人才、专业技术人才资源统计报表制度</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汇报人：AA</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公有经济企业经营管理人才资源统计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专业技术人才资源统计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报表制度实施与保障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报表制度的意义与价值</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为了全面了解和掌握公有经济企业经营管理人才和专业技术人才资源的状况，为政府和企业决策提供科学依据，促进人才资源的合理配置和有效利用。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报表制度的目的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经济的快速发展和全球化的深入推进，人才资源已经成为企业和国家竞争力的核心要素。公有经济企业作为我国经济发展的重要力量，其经营管理人才和专业技术人才的数量、质量和结构对于企业的可持续发展和国家经济的稳定增长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报表制度的背景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提高决策科学性</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通过定期收集和整理公有经济企业经营管理人才和专业技术人才资源的数据，可以及时发现和分析人才资源的动态变化，为政府和企业制定更加科学、合理的人才政策提供有力支持。</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推动企业可持续发展</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报表制度可以帮助企业及时了解自身人才资源的状况，发现存在的问题和不足，从而制定针对性的人才培养和引进计划，推动企业实现可持续发展。</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服务国家经济发展</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公有经济企业是我国经济发展的重要支柱，通过报表制度可以为国家层面的人才政策制定提供数据支持，促进国家经济的稳定增长和转型升级。</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促进人才资源合理配置</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通过报表制度，可以了解公有经济企业人才资源的分布、结构和需求情况，有助于优化人才资源配置，提高人才使用效率。</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报表制度的重要性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公有经济企业经营管理人才资源统计</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包括公有经济企业经营管理人才的总人数、性别比例、年龄分布等。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人才数量统计</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包括人才的学历、职称、工作经验等方面的统计，反映人才的整体素质和能力水平。</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人才质量统计</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人才基本情况统计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640" b="364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按照不同的职位和职责，对公有经济企业经营管理人才进行分类统计，如高层管理人员、中层管理人员、基层管理人员等。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根据人才的职称、学历、工作经验等要素，对人才进行层次划分和统计，如初级人才、中级人才、高级人才等。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人才结构统计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人才层次结构统计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人才类型结构统计</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人才流入流出统计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记录公有经济企业经营管理人才的流入和流出情况，包括流入来源、流出去向、流动原因等。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人才流动率统计</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计算一定时期内公有经济企业经营管理人才的流动率，分析流动趋势和影响因素。</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人才流动情况统计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专业技术人才资源统计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专业技术人才基本情况统计</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人才数量与分布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统计各地区、各行业、各类型企业中专业技术人才的总数，并分析其分布情况。</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人才年龄与性别结构</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分析专业技术人才的年龄结构、性别比例等，以了解人才队伍的构成情况。</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人才教育与培训情况</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统计专业技术人才的受教育程度、专业背景、培训经历等，以评估其专业能力和素质。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分析专业技术人才中初级、中级、高级人才的比例，以了解人才队伍的层次结构。</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人才层次结构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人才专业领域分布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人才技能特长情况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统计专业技术人才在不同专业领域的分布情况，如工程技术、医学、教育等。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分析专业技术人才的技能特长、专业成果等，以评估其在专业领域的影响力和竞争力。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专业技术人才结构统计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计算专业技术人才的流动率，包括流入率、流出率、内部流动率等，以了解人才队伍的稳定性。</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人才流动率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分析专业技术人才流动的原因，如工作变动、职业发展、家庭因素等。</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人才流动原因</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预测专业技术人才的流动趋势，为企业制定人才保留和发展策略提供参考。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人才流动趋势</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专业技术人才流动情况统计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https://d.book118.com/656015101132010042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2024-09-10T01:27:46.485</cp:lastPrinted>
  <dcterms:created xsi:type="dcterms:W3CDTF">2024-09-09T17:27:46Z</dcterms:created>
  <dcterms:modified xsi:type="dcterms:W3CDTF">2024-09-09T17:27:48Z</dcterms:modified>
</cp:coreProperties>
</file>