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A07D0-1DED-4A41-902C-E0F34B74C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CCDA4-5E76-4D94-89ED-235FE2B1F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5D4CC-CEB4-461A-B9C2-43C770A5A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4C871-BA53-41FA-81E2-565FD86E1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DECA74-5A6A-4233-A3CF-03223FA21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68DF87-55F1-4AA9-8CDA-569122632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6B2B7F-2270-427C-8C66-FD984B6BE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592A1-7D65-40EE-A456-9AB3B6C31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1C486-E219-43D8-BECD-24613EE04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C06D4-0334-460D-BD58-8299424A4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E1B04-55B3-481F-A0CE-A82F98D85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20115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新冠肺炎护理方面课件题目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新冠肺炎的预防措施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新冠肺炎的护理方法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新冠肺炎的康复指导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新冠肺炎的病例分享与经验总结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新冠肺炎（COVID-19）是由新型冠状病毒（SARS-CoV-2）引起的急性呼吸道传染病。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具有传染性强、传播速度快、易感人群广泛、病情轻重不一等特点。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主要通过飞沫传播、接触传播和气溶胶传播。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患者咳嗽、打喷嚏或说话时产生的飞沫，以及被病毒污染的物品和接触过的表面，都可能成为病毒传播的媒介。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传播方式与途径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发热、咳嗽、乏力、呼吸急促等症状，严重时可出现呼吸衰竭、多器官功能衰竭等严重并发症。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感染新冠肺炎后，患者可能会出现不同程度的发热、干咳、乏力、肌肉或关节疼痛、嗅觉和味觉减退或丧失等症状。随着病情加重，可能出现呼吸急促、胸闷等症状。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487" r="84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新冠肺炎的预防措施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避免拥挤场所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日常防护措施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在公共场合、密闭空间以及与他人近距离接触时，应佩戴口罩以阻挡飞沫传播。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经常用肥皂和流动水洗手，或使用含有至少60%酒精的手部消毒液，洗手时长不少于20秒。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尽量与他人保持至少1米的安全距离，避免近距离接触和拥抱。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避免前往人群密集的场所，如商场、电影院等。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疫苗接种是预防新冠肺炎最有效的手段之一，通过接种疫苗可以显著降低感染风险和重症率。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疫苗接种不仅保护个人，也保护周围的人免受病毒传播，有助于遏制疫情的传播。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疫苗接种应遵循国家相关规定和指导，确保接种安全有效。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042" r="80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养成良好的呼吸道卫生习惯，咳嗽或打喷嚏时用纸巾或弯曲手肘遮住口鼻，尽量避免触摸眼睛、鼻子和嘴。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保持室内通风，定期开窗通风，确保空气流通。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避免接触可能患有新冠肺炎的人或疑似病例，如有接触史，应主动报告并接受检测。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个人卫生习惯的培养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新冠肺炎的护理方法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https://d.book118.com/656020115030010040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2024-09-06T08:22:19.823</cp:lastPrinted>
  <dcterms:created xsi:type="dcterms:W3CDTF">2024-09-06T00:22:19Z</dcterms:created>
  <dcterms:modified xsi:type="dcterms:W3CDTF">2024-09-06T00:22:21Z</dcterms:modified>
</cp:coreProperties>
</file>