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8A122-AEB1-49DB-ABF2-D226BA8C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FF61-FCF8-40F8-AA41-B4488202F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9F9FD-7742-42A7-A772-F7EF6CC4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496D-DECF-4A1C-8C35-0152ECCA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363280-5DC6-456B-BB33-52675FF6E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6486F-9F21-4AD5-BEF7-A33BFEA7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77EF4-AA01-48B0-A00F-A5301FED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1963-F5E6-4332-8AED-3C1DD553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1A4A3-FB78-459C-8EE3-5B31DAEA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F1CF5-45D4-493E-B103-76538C2B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7633F-2441-477F-A4CC-1594E8BC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0230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采购与供应链数据安全保护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采购与供应链数据安全概述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数据安全风险评估与防范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数据加密与安全传输技术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身份认证与访问控制技术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数据安全审计与监控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采购与供应链数据安全实践案例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采购与供应链数据安全概述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采购与供应链数据涉及企业运营的关键信息，如供应商信息、采购价格、库存管理等，一旦泄露可能导致企业失去竞争优势。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维护商业信誉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数据泄露可能导致企业声誉受损，影响客户信任和业务合作。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随着数据保护法规的日益严格，企业需要确保采购与供应链数据的安全合规，以避免法律风险和罚款。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供应链涉及多个环节和多个参与方，数据泄露风险增加。例如，供应商或第三方物流服务提供商的数据泄露可能波及整个供应链。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采购与供应链运作需要不同部门和企业之间的数据整合和共享，如何在保证数据安全的前提下实现有效协作是一大挑战。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随着技术的发展，新的安全威胁不断涌现，如勒索软件、钓鱼攻击等，企业需要不断更新技术手段以应对这些威胁。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技术更新与应对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采购与供应链中数据安全的挑战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规定了网络运营者应当履行的数据安全保护义务，包括制定内部安全管理制度、采取技术措施防范网络攻击等。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明确了数据安全的定义、范围、基本原则和制度框架，规定了数据处理者的数据安全保护义务和违法行为的法律责任。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《中华人民共和国数据安全法》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针对个人信息保护制定了详细规定，要求企业在处理个人信息时遵循合法、正当、必要原则，并保障个人信息安全。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数据安全保护的法律法规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数据安全风险评估与防范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基于资产的评估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对企业的重要数据进行分类和评估，确定数据的重要性和敏感性，以便制定相应的保护措施。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基于漏洞的评估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评估企业现有的数据安全防护措施是否存在漏洞，如系统漏洞、应用漏洞等，以及这些漏洞可能导致的风险。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基于威胁的评估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识别潜在的外部和内部威胁，如恶意攻击、内部泄露等，并分析其可能对数据造成的危害。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黑客利用漏洞进行攻击，获取敏感信息或破坏数据。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外部攻击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员工无意或恶意泄露敏感信息，如通过社交媒体、聊天应用等。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内部泄露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供应商或合作伙伴的数据泄露可能导致企业数据受到威胁。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地震、洪水等自然灾害可能导致数据中心损坏，数据丢失。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常见数据安全风险及来源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制定完善的数据安全管理制度和流程，明确各部门和人员的职责和权限。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风险防范策略与措施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加强员工数据安全意识培训，提高员工对数据安全的重视程度。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采用先进的数据加密技术和防火墙技术，防止外部攻击和数据泄露。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建立数据备份和恢复机制，确保在发生意外情况时能够及时恢复数据。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对供应商和合作伙伴进行严格的数据安全审查和管理，确保供应链数据安全。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数据加密与安全传输技术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采用单钥密码系统的加密方法，同一个密钥可以同时用作信息的加密和解密。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又称公钥加密，使用一对密钥，公钥用于加密，私钥用于解密。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结合对称加密和非对称加密的优点，先用非对称加密协商一个临时的对称密钥，然后使用该对称密钥进行数据加密和解密。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混合加密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提供跨平台、跨网络的安全通信服务，广泛应用于Web浏览器和服务器之间的安全通信。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基于SSL/TLS协议构建的安全传输协议，用于在Web浏览器和服务器之间安全地传输数据。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IPSec协议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为IP层提供安全服务的协议，支持数据加密、认证和密钥管理等安全功能。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安全传输协议与标准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对采购过程中的敏感信息进行加密处理，如采购价格、供应商信息等，确保数据在传输和存储过程中的安全性。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对供应链中的关键数据进行加密保护，如库存信息、物流信息等，防止数据泄露和篡改。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供应链数据加密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通过对采购和供应链中的数据进行安全审计，确保数据的完整性和安全性，及时发现和处理潜在的安全风险。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数据安全审计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建立完善的密钥管理体系，对采购和供应链中的加密密钥进行统一管理和维护，确保密钥的安全性和可用性。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数据加密技术在采购与供应链中的应用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https://d.book118.com/656020230230010044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2024-09-13T10:51:41.306</cp:lastPrinted>
  <dcterms:created xsi:type="dcterms:W3CDTF">2024-09-13T02:51:41Z</dcterms:created>
  <dcterms:modified xsi:type="dcterms:W3CDTF">2024-09-13T02:51:43Z</dcterms:modified>
</cp:coreProperties>
</file>