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5231E-8C56-4FC1-B231-BAB391183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88073-CEB9-42CA-908D-5ADE11B14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60077-3564-4ED4-8AC7-FF5B6AB4C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69AF6-ADEB-4CD6-9DCD-E04FBA204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FECF6-3AC5-4080-B9D7-16F0BF297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C23EC-0C99-4830-B773-5F5728F9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7D24F-C839-4C0C-8D19-85406D79F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E881E-361F-4D70-9188-E89C65C1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6DAAA-C39A-4D8F-A240-0177A4E54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8E1FE-E557-4F7D-AFFA-8DC5787AF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74D64-7D03-4F72-8AB5-B9555CC6B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314104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二元一次方程组应用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其他应用题类型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经典例题解析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增长率问题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公式：增长后的量 = 增长前的量 × (1 + 增长率)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应用场景：计算某个量在固定增长率下的增长情况，如人口增长、经济增长等。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解题步骤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确定增长前的量和增长率；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利用公式计算增长后的量；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根据题目要求，求解未知数或验证答案。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单一量增长率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公式：平均增长率 = (增长后的量 / 增长前的量)^(1 / 年数) - 1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应用场景：计算某个量在多年内的平均增长情况，如多年内的平均经济增长率、人口增长率等。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解题步骤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确定增长前和增长后的量，以及增长的年数；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利用公式计算平均增长率；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根据题目要求，求解未知数或验证答案。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平均增长率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连续增长率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公式：连续增长后的量 = 增长前的量 × (1 + 连续增长率)^年数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应用场景：计算某个量在连续多年的增长情况，如连续多年的人口增长、经济增长等。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解题步骤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利用公式计算连续增长后的量；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根据题目要求，求解未知数或验证答案。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确定增长前的量和连续增长率；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根据市场需求、产品成本、竞争对手定价等因素，制定合理的定价策略。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定价与折扣的关系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在促销活动期间，商家会提供折扣以吸引顾客。需要计算折扣后的实际售价。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合理的定价和折扣策略能够平衡销量和利润，实现最大化收益。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定价与折扣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利润是销售额与成本之间的差额。需要计算每笔交易的利润。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分析产品的固定成本和变动成本，以及销售过程中的其他成本，如运输、广告等。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利润率是利润与销售额的比例，反映了销售的盈利能力。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利润与成本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销售策略与方案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销售预测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根据历史销售数据、市场趋势等因素，预测未来销售情况。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销售方案制定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根据销售预测结果，制定相应的销售策略和方案，如增加广告投入、扩大销售渠道等。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方案评估与优化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在实施销售策略后，需要定期评估效果并根据实际情况进行调整和优化。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行程问题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 = vt，其中s为路程，v为速度，t为时间。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当物体沿直线以恒定速度移动时，可以使用此公式计算其行程。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一辆汽车以60公里/小时的速度行驶了3小时，求其行驶的总路程。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匀速直线运动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当物体沿直线以变化的速度移动时，可以使用此公式计算其行程。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 = (v1 + v2) / 2 * t，其中s为路程，v1为初速度，v2为末速度，t为时间。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一个物体从静止开始以2米/秒^2的加速度加速运动了10秒，求其运动的总路程。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变速直线运动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https://d.book118.com/656023141041010100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2024-09-24T03:42:00.193</cp:lastPrinted>
  <dcterms:created xsi:type="dcterms:W3CDTF">2024-09-23T19:42:00Z</dcterms:created>
  <dcterms:modified xsi:type="dcterms:W3CDTF">2024-09-23T19:42:02Z</dcterms:modified>
</cp:coreProperties>
</file>