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CBBD7-3326-46AF-A05F-5F960A86F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B322B0-3551-4A27-A270-922934DF5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1CB679-08A6-467E-8A29-A548A4A4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A4C1C-2FC4-433C-B1AC-4B1507F78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155184-9E7B-40A5-982E-74C2772EC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954C5A-F692-4455-A283-0B988F4AA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29F56E-6776-47A1-ABFE-7A8875A26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0C47B-8077-4D4B-B8DA-D6385B112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D65DB-07A9-4062-A674-38225C4F9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9A37B-61A0-4D40-B7C4-9FFB09620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19F34-8C96-47DF-A71B-9FA16BC7E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3205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钻孔灌注桩安全技术交底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施工过程安全控制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安全应急措施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安全教育培训与考核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全面了解施工现场的地形、地貌、地下管线、周围建筑物等，评估施工安全风险。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地质勘察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获取地质勘察报告，了解地下土层分布、岩石性质、地下水位等信息，为制定施工方案提供依据。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38" b="27738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检查钻机的机械部件、润滑系统、安全装置等是否完好，确保钻机处于良好工作状态。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检查起重设备的钢丝绳、滑轮、吊钩等部件是否完好，确保起重设备安全可靠。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起重设备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钻机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安全围栏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设置安全围栏，划分施工区域，防止非施工人员进入施工现场。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在施工现场设置明显的安全标识，提醒施工人员注意安全事项。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为施工人员配备安全帽、防护眼镜、手套等个人防护用品，确保施工人员的安全。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施工安全规定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作业人员安全规定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作业人员必须经过安全培训，熟悉施工操作规程和安全注意事项。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作业人员应佩戴符合要求的安全帽、手套、防护眼镜、耳塞等个人防护用品。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作业人员应遵守施工现场的安全纪律，严禁酒后作业、疲劳作业和违规操作。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施工现场应设置明显的安全警示标志和安全防护设施，确保作业环境的安全性。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施工前应对现场进行清理，清除障碍物和杂物，确保作业场地的平整和清洁。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6254" b="2625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553" b="45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作业过程中应保持通风良好，及时排除有害气体和粉尘，防止对作业人员造成危害。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055" b="1505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作业环境安全规定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施工设备应定期进行检查和维护，确保设备的正常运转和安全性能。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使用设备时应严格按照操作规程进行，严禁超负荷使用和违规操作。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设备操作人员应经过专业培训，熟悉设备性能和安全操作规程，确保设备使用的安全性和可靠性。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3743" b="1374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施工设备安全规定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施工过程安全控制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https://d.book118.com/656023205015010100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2024-09-23T22:45:55.583</cp:lastPrinted>
  <dcterms:created xsi:type="dcterms:W3CDTF">2024-09-23T14:45:55Z</dcterms:created>
  <dcterms:modified xsi:type="dcterms:W3CDTF">2024-09-23T14:45:57Z</dcterms:modified>
</cp:coreProperties>
</file>