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80785-8C51-4029-8171-90A7E729F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CA132-680E-41FC-A783-3299E1BA7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32760-CAC0-4A13-80DC-B54A3F595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FFB4C-1F65-4690-AB3B-6D39F78E7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DD8E6C-1A33-4B3D-8CFD-B9FBCD8D0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3BFD67-35DC-4BFD-B9B8-1259A6333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2898B7-8D29-4018-B4E0-FD2AFACC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B9EA37-C362-4F1E-B7D6-42055D239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9018B-E8DA-49FB-B608-A307589A2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486CC-F8CF-45D4-A5C0-BA7D68733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1E6D5-AFCE-455A-B1C0-B1542F745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0232131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深入研究医疗器械生产过程中的品牌管理和市场营销方法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品牌管理在医疗器械生产中的重要性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医疗器械生产过程中的品牌管理策略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市场营销方法在医疗器械生产中的应用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医疗器械生产过程中品牌管理与市场营销的互动关系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医疗器械生产企业实施品牌管理和市场营销的挑战与对策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通过品牌管理和市场营销手段，塑造企业独特的品牌形象，提升企业的核心竞争力。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通过品牌管理和市场营销手段，提高医疗器械品牌在目标市场的知名度和美誉度，进而提升品牌影响力。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通过有效的市场营销策略，增加医疗器械产品的销售量，提高市场占有率。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政策法规不断完善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消费者需求多样化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医疗器械市场现状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随着医疗技术的不断进步和人们健康意识的提高，医疗器械市场规模不断扩大。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政府对医疗器械行业的监管不断加强，相关法规和政策不断完善。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医疗器械市场参与者众多，产品同质化严重，市场竞争日益激烈。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消费者对医疗器械产品的需求呈现多样化趋势，对产品品质、功能、安全性等方面提出更高要求。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品牌管理在医疗器械生产中的重要性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品牌管理是一种综合性的商业策略，旨在通过创建、维护和提升品牌形象和价值，以增加客户忠诚度、提高市场份额和实现长期盈利。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品牌管理涉及品牌定位、品牌传播、品牌保护等多个方面，要求企业在全面了解市场和消费者需求的基础上，通过制定和执行一系列策略，确保品牌形象的一致性和积极性。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医疗器械品牌需要具备高度的专业性，因为医疗器械的使用涉及到患者的生命安全和健康，所以品牌的形象需要体现出专业、可靠和安全的特质。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医疗器械品牌的信任度至关重要，消费者在选择医疗器械时，往往会选择那些有良好口碑和信誉的品牌。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医疗器械行业是一个技术密集型行业，品牌的创新性是吸引消费者和保持竞争优势的关键因素。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医疗器械品牌的特点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31" r="257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通过品牌管理，医疗器械企业可以塑造积极、专业的品牌形象，提高品牌在目标市场中的知名度和美誉度。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提升品牌形象和知名度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品牌管理有助于建立和维护消费者信任，使消费者在购买医疗器械时更加倾向于选择该品牌的产品。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增强消费者信任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品牌管理能够提升消费者对品牌的认知度和好感度，从而增加购买意愿和忠诚度，促进销售增长。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品牌作为企业的重要资产，通过品牌管理可以增强企业的核心竞争力，使企业在激烈的市场竞争中脱颖而出。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品牌管理对医疗器械企业的意义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医疗器械生产过程中的品牌管理策略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深入了解目标市场、竞争对手及消费者需求，为品牌定位提供数据支持。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根据市场调研结果，明确品牌在市场中的定位，包括产品特点、目标人群、价格策略等。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核心价值提炼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挖掘品牌独特的价值主张，与消费者建立情感连接，形成品牌忠诚度。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明确品牌定位与核心价值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品牌形象设计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通过视觉元素（如标志、色彩、字体等）传达品牌形象，塑造独特且易于识别的视觉风格。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品牌识别系统建立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构建包括品牌名称、标志、标语、视觉形象等在内的完整品牌识别系统，确保品牌传播的一致性。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品牌包装设计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将品牌形象与产品特点相结合，设计出独特且吸引人的包装，提升产品附加值。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构建独特品牌形象与识别系统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强化品牌传播与推广活动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利用社交媒体、搜索引擎优化（SEO）、付费广告等手段，提高品牌在线曝光度。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积极参与社会公益活动，塑造品牌良好形象，提高品牌知名度和美誉度。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通过展会、研讨会、学术会议等渠道，与目标受众建立面对面交流，提升品牌影响力。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与产业链上下游企业建立紧密合作关系，共同推动品牌发展。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https://d.book118.com/656023213132010050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2024-09-15T21:07:52.220</cp:lastPrinted>
  <dcterms:created xsi:type="dcterms:W3CDTF">2024-09-15T13:07:52Z</dcterms:created>
  <dcterms:modified xsi:type="dcterms:W3CDTF">2024-09-15T13:07:54Z</dcterms:modified>
</cp:coreProperties>
</file>