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C46FB5-C56C-4F2A-BE44-60797465DC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442754-6666-48E8-977F-11B1D0E4C2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7F887D-3358-4B1F-AE6A-976B9F02BB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569803-72C7-47D7-8C2D-5098E5B5E0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A6663CF-3E4C-465D-A2C0-BEC63BDA01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F70BB11-FEFB-4DCE-8B46-FA1DC53339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3A372CB-4DFD-46DF-88AA-BEB23FD50A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B26286-E903-4474-9E14-4A2895284A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313A87-ABB4-4C05-BB38-9E187CACB5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D042E3-5FCD-4ED5-A66A-F027C68CE0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390311-8558-4090-A3B9-CA2D898986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6.jpeg" /><Relationship Id="rId4" Type="http://schemas.openxmlformats.org/officeDocument/2006/relationships/image" Target="../media/image27.jpeg" /><Relationship Id="rId5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8.jpeg" /><Relationship Id="rId3" Type="http://schemas.openxmlformats.org/officeDocument/2006/relationships/image" Target="../media/image29.jpeg" /><Relationship Id="rId4" Type="http://schemas.openxmlformats.org/officeDocument/2006/relationships/image" Target="../media/image30.jpeg" /><Relationship Id="rId5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6024010041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60192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客户需求分析与产品改进建议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产品现状与问题分析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竞争对手产品分析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产品改进建议与措施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实施计划和预期效果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392" b="539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明确本次客户需求分析的核心目标，即为产品改进提供决策支持，提升客户满意度和市场竞争力。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在当前市场环境下，客户需求日益多样化、个性化，及时、准确地把握客户需求并作出相应产品改进，对于企业的生存和发展至关重要。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929" r="26929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476" r="12476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客户需求收集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产品现状评估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改进建议提出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实施计划与预期效果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包括需求来源、收集方法、整理和分析过程等。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基于客户需求分析和产品现状评估，提出具体、可行的产品改进建议。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对现有产品的功能、性能、用户体验等方面进行全面评估。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明确改进建议的实施计划、责任分工和预期效果等。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通过市场调研、用户访谈、问卷调查等方式收集客户需求。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对收集到的客户需求进行整理、归纳和分类，形成客户需求库。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定期更新客户需求库，及时跟踪和反馈客户需求的变化。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客户需求收集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功能性需求是指客户对产品或服务的具体功能、性能等方面的要求。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非功能性需求是指客户对产品或服务的可靠性、易用性、安全性等方面的要求。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771" b="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5892" r="1589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4522" r="452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根据客户需求的性质，将其分为功能性需求和非功能性需求。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根据客户需求的重要性和紧急程度，对其进行优先级排序。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优先级高的客户需求应优先得到满足，以确保产品的核心竞争力和市场竞争力。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3172" b="3172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0771" b="20771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针对不同类型的客户需求，可采用不同的优先级排序方法，如Kano模型、四象限法等。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客户需求优先级排序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652455" y="1326357"/>
            <a:ext cx="3050441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根据客户反馈和市场需求，对现有产品功能进行优化和改进。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增加新功能或改进现有功能，提高产品的易用性和用户体验。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定期评估产品功能的使用情况和用户满意度，及时调整和优化产品功能。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产品功能优化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产品性能提升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优化产品算法和代码，提高产品的运行速度和稳定性。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采用更高效的硬件设备和存储技术，提升产品的处理能力和数据存储能力。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对产品进行压力测试和性能测试，确保产品在高负载和极端情况下的稳定性和可靠性。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V="1">
            <a:off x="8281295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flipV="1">
            <a:off x="4438401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V="1">
            <a:off x="539110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281295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438401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9110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60778" y="4533107"/>
            <a:ext cx="296842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加强产品的安全防护措施，如加密传输、访问控制、漏洞修复等。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01267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定期进行安全漏洞扫描和风险评估，及时发现和修复潜在的安全隐患。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450110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提高用户的安全意识和操作技能，减少因用户操作不当导致的安全问题。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0299" y="1569037"/>
            <a:ext cx="2635073" cy="2635073"/>
          </a:xfrm>
          <a:prstGeom prst="ellipse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9590" y="1569037"/>
            <a:ext cx="2635073" cy="2635073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22484" y="1569037"/>
            <a:ext cx="2635073" cy="2635073"/>
          </a:xfrm>
          <a:prstGeom prst="ellipse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产品安全性加强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产品现状与问题分析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当前产品具备基本的功能，包括数据输入、处理、输出等。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产品功能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用户群体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市场份额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产品主要面向企业级用户，用于数据处理和分析。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产品在同类产品中占据一定的市场份额，但仍有提升空间。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产品现状概述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用户反馈界面操作复杂，需要花费较多时间熟悉。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3892" r="13892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3613" b="3613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用户界面不够友好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与竞争对手相比，产品功能相对单一，缺乏一些高级功能和个性化设置。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功能单一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在某些情况下，产品运行缓慢或出现故障，影响用户体验。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性能不稳定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存在问题分析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https://d.book118.com/656024010041010045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2024-09-13T22:09:31.545</cp:lastPrinted>
  <dcterms:created xsi:type="dcterms:W3CDTF">2024-09-13T14:09:31Z</dcterms:created>
  <dcterms:modified xsi:type="dcterms:W3CDTF">2024-09-13T14:09:33Z</dcterms:modified>
</cp:coreProperties>
</file>