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298B4-A9D6-4F0E-B3BA-21131C1B4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4609B-E4C2-40E5-9118-AB97A670F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AA7EA-08D3-4557-970B-4D192528C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87C38-1234-4EEC-B991-165C61679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810567-2F2C-4B87-80AC-205623332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0C7158-19AF-4C4E-BF2A-419BC5C0E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545A83-504C-4555-B2E9-EC47207DB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7F556-D3C3-4EDA-A586-3E5ECE336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E37D8-42B8-4FD9-8400-E89507E2A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65482-C591-4AD1-92A6-881DF8564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CCFE0-742E-4B15-A35E-9C55A6C65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2412510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中医疾病护理健康宣教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中医疾病护理基础知识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常见疾病的中医护理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中医健康宣教活动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中医护理在公共卫生中的作用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中医疾病护理基础知识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中医认为人体是一个有机整体，护理时应从整体出发，关注身体、心理、社会等方面的综合调理。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根据患者的具体病情和体质状况，采用不同的护理方法和措施，做到个性化护理。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中医强调预防胜于治疗，通过合理的饮食、运动等措施预防疾病的发生。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中医疾病护理的基本原则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根据患者的体质和病情，制定合理的饮食计划，调节营养摄入。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运动锻炼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情志护理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针灸、推拿等中医疗法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鼓励患者进行适当的运动锻炼，增强体质，促进康复。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关注患者的心理状态，采用情志疏导、心理调适等方法，缓解不良情绪对疾病的影响。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根据病情需要，采用针灸、推拿、拔罐等中医疗法进行治疗和护理。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中医疾病护理的方法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中医护理强调整体观念和辨证施护，注重预防和个性化护理，方法简便易行，患者接受度高。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中医护理依赖于医生辨证施治的准确性，对于一些严重疾病或急症的处理能力有限，需要结合西医治疗。同时，中医护理需要患者具备一定的自我管理能力，对于一些文化程度较低的患者可能存在困难。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中医疾病护理的优势与局限性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常见疾病的中医护理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感冒的中医护理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运动锻炼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适当的运动锻炼可以增强身体免疫力，预防感冒。建议选择适量的有氧运动，如散步、太极拳等。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感冒患者应保持清淡易消化的饮食，多饮水，多食用具有清热解毒、润肺止咳的食物，如梨、萝卜、百合等。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感冒的中医护理注重调理身体，改善体质，预防感冒的发生。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穴位按摩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按摩迎香穴、合谷穴等穴位，可以缓解感冒症状，如鼻塞、流涕等。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保持室内空气流通，避免接触刺激性气味和烟雾，注意保暖，避免受凉。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保持心情舒畅，避免情绪波动，是高血压护理的重要方面。可以通过听音乐、练习瑜伽等方式来放松心情。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高血压的中医护理以调节情绪、改善饮食和生活习惯为主，以达到降低血压的目的。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高血压患者的饮食应以低盐、低脂、低热量为主，多食用富含钾、镁、钙等微量元素的食物，如海带、紫菜、芹菜等。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穴位按摩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按摩曲池穴、足三里穴等穴位，可以辅助降低血压。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生活调理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保持规律的作息时间，避免过度劳累，适当进行有氧运动，如散步、太极拳等。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高血压的中医护理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糖尿病的中医护理以调节饮食、运动和情绪为主，以达到控制血糖的目的。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根据患者的具体情况，可以使用一些中药进行调理，如黄连、地黄等。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中药调理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糖尿病患者的饮食应以低糖、低脂、高纤维为主，多食用富含膳食纤维的食物，如燕麦、豆类等。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保持规律的作息时间，适当进行有氧运动，如散步、太极拳等。同时要保持心情舒畅，避免情绪波动。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生活调理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按摩三阴交穴、阳陵泉穴等穴位，可以辅助调节血糖。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穴位按摩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糖尿病的中医护理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胃痛的中医护理</a:t>
              </a:r>
            </a:p>
          </p:txBody>
        </p:sp>
      </p:grpSp>
      <p:cxnSp>
        <p:nvCxnSpPr>
          <p:cNvPr id="24" name="Connector 24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5" name="AutoShape 25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645047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胃痛的中医护理以调节饮食、改善生活习惯和情绪为主，以达到缓解胃痛的目的。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969984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胃痛患者应保持规律的饮食习惯，避免暴饮暴食和过度饮酒。多食用温热的食物，如姜、红枣等。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587499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保持规律的作息时间，避免过度劳累和熬夜。同时要保持心情舒畅，避免情绪波动。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6193789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按摩中脘穴、足三里穴等穴位，可以缓解胃痛症状。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8470642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根据患者的具体情况，可以使用一些中药进行调理，如香砂六君子汤等。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912437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795581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生活调理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38863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穴位按摩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18727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中药调理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中医护理技能培训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https://d.book118.com/656024125100010035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2024-09-05T03:02:17.520</cp:lastPrinted>
  <dcterms:created xsi:type="dcterms:W3CDTF">2024-09-04T19:02:17Z</dcterms:created>
  <dcterms:modified xsi:type="dcterms:W3CDTF">2024-09-04T19:02:19Z</dcterms:modified>
</cp:coreProperties>
</file>