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3239E-7941-4BBB-AC70-D685B03DD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E88B7-68E2-488B-B43E-5D1DDE92B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132E5-39DD-4C10-80D0-DFD361F89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640AC-A17D-48D8-B134-CC6E6C3C7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7AF8FA-7316-4791-950D-FD7C054FD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A150D8-BE45-4DB6-936B-A488206BF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01ABCB-3F73-47A4-8F3F-21458B199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B4EB2-3596-4FCA-B5AF-8DC5AC8BB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745BE-527A-4858-8F1B-FB5746C97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24244-DC13-44E1-AC05-7143CEDFE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E8169-FEA9-467C-BC1B-BF2964A71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24221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儿童情绪问题的引导与疏导技巧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儿童情绪问题概述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情绪引导原则与方法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疏导技巧之情绪释放途径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疏导技巧之建立积极心态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家庭教育中的情绪管理策略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家庭、学校、社会协同作用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儿童情绪问题概述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25" r="1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42" r="2864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儿童情绪问题是指儿童在情绪体验、情绪表达和情绪调控方面出现的异常或障碍，影响其日常生活和社会功能。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根据情绪问题的性质和严重程度，可分为情绪不稳定、情绪障碍和情绪行为问题等类型。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表现为自我评价低、缺乏自信、退缩等，影响学习和社交能力。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表现为情绪低落、兴趣丧失、自我否定等，严重时可能出现自杀意念和行为。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表现为过度担心、紧张不安、恐惧等，常伴有睡眠障碍、食欲下降等躯体症状。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表现为易激惹、好发脾气、攻击行为等，常导致人际关系紧张和冲突。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愤怒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自卑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包括遗传、环境、家庭教养方式、生活事件等多方面因素。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情绪问题不仅影响儿童的心理健康和社会功能，还可能导致学业成绩下降、人际关系紧张、行为问题等，甚至对成年后的心理健康产生长期不良影响。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688" r="236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情绪引导原则与方法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当孩子出现情绪问题时，首先要接纳他们的情绪，让他们感受到被理解和尊重。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接纳孩子的情绪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鼓励孩子表达情绪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不否定孩子的情绪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给孩子提供安全、宽松的环境，鼓励他们用语言或行为表达自己的情绪。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避免用否定或忽视的方式对待孩子的情绪，这可能会让他们感到更加困惑和不安。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尊重和理解孩子感受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当孩子需要倾诉时，要耐心倾听他们的心声，不要打断或急于给出建议。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通过提问和引导的方式，帮助孩子更深入地了解自己的情绪，并找到解决问题的方法。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提问与引导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在倾听过程中，要给予孩子积极的反馈和确认，让他们知道自己被听到了，并且得到了理解和支持。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反馈与确认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积极倾听与有效沟通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764" b="1676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以身作则，树立榜样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控制自身情绪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作为父母或老师，要控制好自己的情绪，不要在孩子面前过度表现或发泄负面情绪。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展示积极情绪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通过展示积极、乐观的情绪，为孩子树立良好的情绪榜样。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教导情绪管理技巧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在适当的时候，可以教导孩子一些情绪管理技巧，如深呼吸、数数、转移注意力等，帮助他们更好地控制自己的情绪。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疏导技巧之情绪释放途径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情感交流与分享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与儿童分享自己的情感经历，引导他们理解情绪是生活的一部分。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鼓励儿童用语言描述情绪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教导他们识别并命名各种情绪，如快乐、悲伤、愤怒等。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认真倾听儿童的感受，不打断或贬低，以同理心去理解他们的情绪。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语言表达与情感交流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通过创作过程让儿童表达内心情感，释放压力。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绘画、手工等艺术创作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利用音乐的节奏、旋律和和声引导儿童表达情感，达到放松和疏导的效果。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通过舞蹈动作让儿童感受身体的节奏和情绪的变化。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舞蹈与身体律动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艺术创作与音乐治疗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https://d.book118.com/656024221222010051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2024-09-17T20:50:20.800</cp:lastPrinted>
  <dcterms:created xsi:type="dcterms:W3CDTF">2024-09-17T12:50:20Z</dcterms:created>
  <dcterms:modified xsi:type="dcterms:W3CDTF">2024-09-17T12:50:23Z</dcterms:modified>
</cp:coreProperties>
</file>