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6A93F-DF25-40AB-A88C-78420F41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5FDF6-952A-4A3C-8193-C6325624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5D3CF-AE62-4441-9B4C-8052BE14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29F78-4308-440B-8C66-6A0B4AD3E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76D0B-FBA5-4579-BE26-D83413C6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1AEF8-4898-403F-936C-6EB9CC02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DBDB3-1076-48EE-B43A-43057DB0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B1BC0-F22D-4964-B1A9-B10E64BB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34FDF-4EE6-4E25-A541-EBA45262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4A607-B9FA-4932-A954-1EA24270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A8F96-06EA-40BC-BF53-1728A41C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419807899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r" eaLnBrk="1" hangingPunct="1"/>
            <a:fld id="{9A0DB2DC-4C9A-4742-B13C-FB6460FD3503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  <p:extLst>
      <p:ext uri="{BB962C8B-B14F-4D97-AF65-F5344CB8AC3E}">
        <p14:creationId xmlns:p14="http://schemas.microsoft.com/office/powerpoint/2010/main" val="299909615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80127582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Media">
  <p:cSld name="标题，文本与媒体剪辑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媒体占位符 3"/>
          <p:cNvSpPr>
            <a:spLocks noGrp="1"/>
          </p:cNvSpPr>
          <p:nvPr>
            <p:ph type="media" sz="half" idx="2"/>
          </p:nvPr>
        </p:nvSpPr>
        <p:spPr>
          <a:xfrm>
            <a:off x="4648200" y="1600200"/>
            <a:ext cx="40386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r"/>
            <a:fld id="{9A0DB2DC-4C9A-4742-B13C-FB6460FD3503}" type="slidenum">
              <a:rPr lang="zh-CN" altLang="zh-CN" sz="1400"/>
              <a:t>‹#›</a:t>
            </a:fld>
            <a:endParaRPr lang="zh-CN" altLang="zh-CN" sz="1400"/>
          </a:p>
        </p:txBody>
      </p:sp>
    </p:spTree>
    <p:extLst>
      <p:ext uri="{BB962C8B-B14F-4D97-AF65-F5344CB8AC3E}">
        <p14:creationId xmlns:p14="http://schemas.microsoft.com/office/powerpoint/2010/main" val="27706104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C49D424F-973F-42FF-9542-B23C9EF40F0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E233C512-A5D2-4667-85E8-4B1F260A32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63474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gif" /><Relationship Id="rId11" Type="http://schemas.openxmlformats.org/officeDocument/2006/relationships/image" Target="../media/image11.gif" /><Relationship Id="rId12" Type="http://schemas.openxmlformats.org/officeDocument/2006/relationships/image" Target="../media/image12.gif" /><Relationship Id="rId13" Type="http://schemas.openxmlformats.org/officeDocument/2006/relationships/image" Target="../media/image13.gif" /><Relationship Id="rId14" Type="http://schemas.openxmlformats.org/officeDocument/2006/relationships/image" Target="../media/image14.gif" /><Relationship Id="rId15" Type="http://schemas.openxmlformats.org/officeDocument/2006/relationships/image" Target="../media/image15.gif" /><Relationship Id="rId16" Type="http://schemas.openxmlformats.org/officeDocument/2006/relationships/image" Target="../media/image16.gif" /><Relationship Id="rId17" Type="http://schemas.openxmlformats.org/officeDocument/2006/relationships/image" Target="../media/image17.png" /><Relationship Id="rId18" Type="http://schemas.openxmlformats.org/officeDocument/2006/relationships/audio" Target="NULL" /><Relationship Id="rId19" Type="http://schemas.microsoft.com/office/2007/relationships/media" Target="file:///J:\&#35838;&#20214;\&#19968;&#24180;&#32423;&#35838;&#20214;\&#25340;&#38899;&#35838;&#20214;\ao%20ou%20iu\&#28023;&#28010;&#22768;.MP3" TargetMode="Externa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gif" /><Relationship Id="rId5" Type="http://schemas.openxmlformats.org/officeDocument/2006/relationships/image" Target="../media/image5.gif" /><Relationship Id="rId6" Type="http://schemas.openxmlformats.org/officeDocument/2006/relationships/image" Target="../media/image6.gif" /><Relationship Id="rId7" Type="http://schemas.openxmlformats.org/officeDocument/2006/relationships/image" Target="../media/image7.gif" /><Relationship Id="rId8" Type="http://schemas.openxmlformats.org/officeDocument/2006/relationships/image" Target="../media/image8.gif" /><Relationship Id="rId9" Type="http://schemas.openxmlformats.org/officeDocument/2006/relationships/image" Target="../media/image9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audio" Target="../media/audio212.wav" /><Relationship Id="rId2" Type="http://schemas.openxmlformats.org/officeDocument/2006/relationships/image" Target="../media/image18.jpeg" /><Relationship Id="rId3" Type="http://schemas.openxmlformats.org/officeDocument/2006/relationships/image" Target="../media/image19.gif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Relationship Id="rId7" Type="http://schemas.openxmlformats.org/officeDocument/2006/relationships/image" Target="../media/image23.jpeg" /><Relationship Id="rId8" Type="http://schemas.openxmlformats.org/officeDocument/2006/relationships/image" Target="../media/image24.jpeg" /><Relationship Id="rId9" Type="http://schemas.openxmlformats.org/officeDocument/2006/relationships/audio" Target="../media/audio11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audio" Target="../media/audio111.wav" /><Relationship Id="rId8" Type="http://schemas.openxmlformats.org/officeDocument/2006/relationships/audio" Target="../media/audio323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gif" /><Relationship Id="rId3" Type="http://schemas.openxmlformats.org/officeDocument/2006/relationships/image" Target="../media/image25.jpeg" /><Relationship Id="rId4" Type="http://schemas.openxmlformats.org/officeDocument/2006/relationships/image" Target="../media/image27.jpeg" /><Relationship Id="rId5" Type="http://schemas.openxmlformats.org/officeDocument/2006/relationships/image" Target="../media/image30.jpeg" /><Relationship Id="rId6" Type="http://schemas.openxmlformats.org/officeDocument/2006/relationships/image" Target="../media/image31.jpeg" /><Relationship Id="rId7" Type="http://schemas.openxmlformats.org/officeDocument/2006/relationships/audio" Target="../media/audio111.wav" /><Relationship Id="rId8" Type="http://schemas.openxmlformats.org/officeDocument/2006/relationships/audio" Target="../media/audio414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gif" /><Relationship Id="rId3" Type="http://schemas.openxmlformats.org/officeDocument/2006/relationships/image" Target="../media/image34.jpeg" /><Relationship Id="rId4" Type="http://schemas.openxmlformats.org/officeDocument/2006/relationships/hyperlink" Target="ao.wav" TargetMode="External" /><Relationship Id="rId5" Type="http://schemas.openxmlformats.org/officeDocument/2006/relationships/audio" Target="../media/audio414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Relationship Id="rId3" Type="http://schemas.openxmlformats.org/officeDocument/2006/relationships/hyperlink" Target="ao.wav" TargetMode="External" /><Relationship Id="rId4" Type="http://schemas.openxmlformats.org/officeDocument/2006/relationships/image" Target="../media/image3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gif" /><Relationship Id="rId3" Type="http://schemas.openxmlformats.org/officeDocument/2006/relationships/image" Target="../media/image19.gif" /><Relationship Id="rId4" Type="http://schemas.openxmlformats.org/officeDocument/2006/relationships/image" Target="../media/image37.jpeg" /><Relationship Id="rId5" Type="http://schemas.openxmlformats.org/officeDocument/2006/relationships/image" Target="../media/image38.gif" /><Relationship Id="rId6" Type="http://schemas.openxmlformats.org/officeDocument/2006/relationships/audio" Target="../media/audio11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gif" /><Relationship Id="rId3" Type="http://schemas.openxmlformats.org/officeDocument/2006/relationships/image" Target="../media/image39.jpeg" /><Relationship Id="rId4" Type="http://schemas.openxmlformats.org/officeDocument/2006/relationships/audio" Target="../media/audio414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ou.wav" TargetMode="External" /><Relationship Id="rId3" Type="http://schemas.openxmlformats.org/officeDocument/2006/relationships/image" Target="../media/image35.png" /><Relationship Id="rId4" Type="http://schemas.openxmlformats.org/officeDocument/2006/relationships/image" Target="../media/image4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7.jpeg" /><Relationship Id="rId11" Type="http://schemas.openxmlformats.org/officeDocument/2006/relationships/image" Target="../media/image48.jpeg" /><Relationship Id="rId12" Type="http://schemas.openxmlformats.org/officeDocument/2006/relationships/image" Target="../media/image17.png" /><Relationship Id="rId13" Type="http://schemas.openxmlformats.org/officeDocument/2006/relationships/audio" Target="../media/audio515.wav" /><Relationship Id="rId14" Type="http://schemas.microsoft.com/office/2007/relationships/media" Target="../media/audio515.wav" TargetMode="Internal" /><Relationship Id="rId2" Type="http://schemas.openxmlformats.org/officeDocument/2006/relationships/image" Target="../media/image41.jpeg" /><Relationship Id="rId3" Type="http://schemas.openxmlformats.org/officeDocument/2006/relationships/image" Target="../media/image42.jpeg" /><Relationship Id="rId4" Type="http://schemas.openxmlformats.org/officeDocument/2006/relationships/image" Target="../media/image33.gif" /><Relationship Id="rId5" Type="http://schemas.openxmlformats.org/officeDocument/2006/relationships/image" Target="../media/image43.jpeg" /><Relationship Id="rId6" Type="http://schemas.openxmlformats.org/officeDocument/2006/relationships/image" Target="../media/image25.jpeg" /><Relationship Id="rId7" Type="http://schemas.openxmlformats.org/officeDocument/2006/relationships/image" Target="../media/image44.jpeg" /><Relationship Id="rId8" Type="http://schemas.openxmlformats.org/officeDocument/2006/relationships/image" Target="../media/image45.jpeg" /><Relationship Id="rId9" Type="http://schemas.openxmlformats.org/officeDocument/2006/relationships/image" Target="../media/image4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gif" /><Relationship Id="rId3" Type="http://schemas.openxmlformats.org/officeDocument/2006/relationships/image" Target="../media/image49.jpeg" /><Relationship Id="rId4" Type="http://schemas.openxmlformats.org/officeDocument/2006/relationships/image" Target="../media/image50.gif" /><Relationship Id="rId5" Type="http://schemas.openxmlformats.org/officeDocument/2006/relationships/audio" Target="../media/audio414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iu.wav" TargetMode="External" /><Relationship Id="rId3" Type="http://schemas.openxmlformats.org/officeDocument/2006/relationships/image" Target="../media/image35.png" /><Relationship Id="rId4" Type="http://schemas.openxmlformats.org/officeDocument/2006/relationships/image" Target="../media/image5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gif" /><Relationship Id="rId3" Type="http://schemas.openxmlformats.org/officeDocument/2006/relationships/image" Target="../media/image19.gif" /><Relationship Id="rId4" Type="http://schemas.openxmlformats.org/officeDocument/2006/relationships/image" Target="../media/image37.jpeg" /><Relationship Id="rId5" Type="http://schemas.openxmlformats.org/officeDocument/2006/relationships/image" Target="../media/image38.gif" /><Relationship Id="rId6" Type="http://schemas.openxmlformats.org/officeDocument/2006/relationships/audio" Target="../media/audio212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0041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5" descr="%5Bwallco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Picture 10" descr="1552426_121517098386_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6914" r="62744" b="48438"/>
          <a:stretch>
            <a:fillRect/>
          </a:stretch>
        </p:blipFill>
        <p:spPr>
          <a:xfrm rot="-322278">
            <a:off x="5435600" y="5949950"/>
            <a:ext cx="1906588" cy="749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WordArt 15"/>
          <p:cNvSpPr>
            <a:spLocks noTextEdit="1"/>
          </p:cNvSpPr>
          <p:nvPr/>
        </p:nvSpPr>
        <p:spPr>
          <a:xfrm>
            <a:off x="539750" y="404813"/>
            <a:ext cx="5256213" cy="21605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8000"/>
                    </a:srgbClr>
                  </a:outerShdw>
                </a:effectLst>
                <a:latin typeface="新宋体" panose="02010609030101010101" pitchFamily="49" charset="-122"/>
                <a:ea typeface="新宋体" panose="02010609030101010101" pitchFamily="49" charset="-122"/>
              </a:rPr>
              <a:t>美丽的海滩</a:t>
            </a:r>
          </a:p>
        </p:txBody>
      </p:sp>
      <p:sp>
        <p:nvSpPr>
          <p:cNvPr id="12293" name="AutoShape 17"/>
          <p:cNvSpPr/>
          <p:nvPr/>
        </p:nvSpPr>
        <p:spPr>
          <a:xfrm>
            <a:off x="3708400" y="3573463"/>
            <a:ext cx="2520950" cy="1368425"/>
          </a:xfrm>
          <a:prstGeom prst="cloudCallout">
            <a:avLst>
              <a:gd name="adj1" fmla="val 110704"/>
              <a:gd name="adj2" fmla="val 110208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eaLnBrk="1" hangingPunct="1"/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4" name="Text Box 18"/>
          <p:cNvSpPr txBox="1"/>
          <p:nvPr/>
        </p:nvSpPr>
        <p:spPr>
          <a:xfrm>
            <a:off x="3924300" y="4005263"/>
            <a:ext cx="30956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  <a:ea typeface="黑体" panose="02010609060101010101" pitchFamily="49" charset="-122"/>
              </a:rPr>
              <a:t>一二、一二</a:t>
            </a:r>
            <a:r>
              <a:rPr lang="en-US" altLang="zh-CN" sz="2400">
                <a:latin typeface="Arial" pitchFamily="34" charset="0"/>
                <a:ea typeface="黑体" panose="02010609060101010101" pitchFamily="49" charset="-122"/>
              </a:rPr>
              <a:t>……</a:t>
            </a:r>
          </a:p>
        </p:txBody>
      </p:sp>
      <p:pic>
        <p:nvPicPr>
          <p:cNvPr id="12295" name="Picture 20" descr="0924412551-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538" y="5572125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6" name="Picture 24" descr="0924412409-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4025" y="4868863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7" name="Picture 25" descr="0924412459-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4525" y="5373688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8" name="Picture 27" descr="0924412952-3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9788" y="4564063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Picture 28" descr="0924413004-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1863" y="5084763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0" name="Picture 29" descr="0924413010-2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63713" y="6076950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1" name="Picture 31" descr="0924414129-3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1550" y="5905500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2" name="Picture 34" descr="092441M32-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11413" y="6076950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3" name="Picture 35" descr="0924413b1-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35375" y="5589588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4" name="Picture 36" descr="0924414I6-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56550" y="5572125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5" name="Picture 37" descr="0924414P3-2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451725" y="4941888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6" name="Picture 38" descr="092441FW-3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004050" y="5300663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7" name="Picture 39" descr="092441I59-3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059113" y="5661025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88" name="海浪声.MP3">
            <a:hlinkClick action="ppaction://media"/>
          </p:cNvPr>
          <p:cNvPicPr>
            <a:picLocks noRot="1"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link="rId1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839200" y="6092825"/>
            <a:ext cx="304800" cy="304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08" fill="hold"/>
                                        <p:tgtEl>
                                          <p:spTgt spid="71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18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 descr="1619622_104650062292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3180"/>
            <a:ext cx="9144000" cy="687133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3"/>
          <p:cNvGrpSpPr/>
          <p:nvPr/>
        </p:nvGrpSpPr>
        <p:grpSpPr>
          <a:xfrm>
            <a:off x="7307263" y="2924175"/>
            <a:ext cx="1368425" cy="1909763"/>
            <a:chExt cx="862" cy="1203"/>
          </a:xfrm>
        </p:grpSpPr>
        <p:grpSp>
          <p:nvGrpSpPr>
            <p:cNvPr id="13341" name="Group 4"/>
            <p:cNvGrpSpPr>
              <a:grpSpLocks noChangeAspect="1"/>
            </p:cNvGrpSpPr>
            <p:nvPr/>
          </p:nvGrpSpPr>
          <p:grpSpPr>
            <a:xfrm>
              <a:off x="0" y="0"/>
              <a:ext cx="862" cy="1203"/>
              <a:chExt cx="862" cy="1203"/>
            </a:xfrm>
          </p:grpSpPr>
          <p:pic>
            <p:nvPicPr>
              <p:cNvPr id="13343" name="Picture 5" descr="u=4231503233,871141782&amp;fm=0&amp;gp=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" y="363"/>
                <a:ext cx="666" cy="84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3344" name="Picture 6" descr="1157896_130437034626_2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 l="67261" t="68192" b="16966"/>
              <a:stretch>
                <a:fillRect/>
              </a:stretch>
            </p:blipFill>
            <p:spPr>
              <a:xfrm>
                <a:off x="0" y="0"/>
                <a:ext cx="862" cy="57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13342" name="WordArt 7"/>
            <p:cNvSpPr>
              <a:spLocks noTextEdit="1"/>
            </p:cNvSpPr>
            <p:nvPr/>
          </p:nvSpPr>
          <p:spPr>
            <a:xfrm>
              <a:off x="272" y="181"/>
              <a:ext cx="181" cy="22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550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o</a:t>
              </a:r>
            </a:p>
          </p:txBody>
        </p:sp>
      </p:grpSp>
      <p:grpSp>
        <p:nvGrpSpPr>
          <p:cNvPr id="4" name="Group 8"/>
          <p:cNvGrpSpPr/>
          <p:nvPr/>
        </p:nvGrpSpPr>
        <p:grpSpPr>
          <a:xfrm>
            <a:off x="6035675" y="2133600"/>
            <a:ext cx="1057275" cy="2197100"/>
            <a:chExt cx="666" cy="1384"/>
          </a:xfrm>
        </p:grpSpPr>
        <p:grpSp>
          <p:nvGrpSpPr>
            <p:cNvPr id="13337" name="Group 9"/>
            <p:cNvGrpSpPr>
              <a:grpSpLocks noChangeAspect="1"/>
            </p:cNvGrpSpPr>
            <p:nvPr/>
          </p:nvGrpSpPr>
          <p:grpSpPr>
            <a:xfrm>
              <a:off x="0" y="0"/>
              <a:ext cx="666" cy="1384"/>
              <a:chExt cx="666" cy="1384"/>
            </a:xfrm>
          </p:grpSpPr>
          <p:pic>
            <p:nvPicPr>
              <p:cNvPr id="13339" name="Picture 10" descr="u=4231503233,871141782&amp;fm=0&amp;gp=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544"/>
                <a:ext cx="666" cy="84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3340" name="Picture 11" descr="2007820172032644_2"/>
              <p:cNvPicPr>
                <a:picLocks noChangeAspect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1" y="0"/>
                <a:ext cx="635" cy="693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13338" name="WordArt 12"/>
            <p:cNvSpPr>
              <a:spLocks noTextEdit="1"/>
            </p:cNvSpPr>
            <p:nvPr/>
          </p:nvSpPr>
          <p:spPr>
            <a:xfrm>
              <a:off x="227" y="363"/>
              <a:ext cx="227" cy="27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700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ü</a:t>
              </a:r>
            </a:p>
          </p:txBody>
        </p:sp>
      </p:grpSp>
      <p:grpSp>
        <p:nvGrpSpPr>
          <p:cNvPr id="6" name="Group 13"/>
          <p:cNvGrpSpPr/>
          <p:nvPr/>
        </p:nvGrpSpPr>
        <p:grpSpPr>
          <a:xfrm>
            <a:off x="3276600" y="2997200"/>
            <a:ext cx="1150938" cy="2124075"/>
            <a:chExt cx="725" cy="1338"/>
          </a:xfrm>
        </p:grpSpPr>
        <p:grpSp>
          <p:nvGrpSpPr>
            <p:cNvPr id="13333" name="Group 14"/>
            <p:cNvGrpSpPr>
              <a:grpSpLocks noChangeAspect="1"/>
            </p:cNvGrpSpPr>
            <p:nvPr/>
          </p:nvGrpSpPr>
          <p:grpSpPr>
            <a:xfrm>
              <a:off x="0" y="0"/>
              <a:ext cx="725" cy="1338"/>
              <a:chExt cx="725" cy="1338"/>
            </a:xfrm>
          </p:grpSpPr>
          <p:pic>
            <p:nvPicPr>
              <p:cNvPr id="13335" name="Picture 15" descr="u=4231503233,871141782&amp;fm=0&amp;gp=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" y="498"/>
                <a:ext cx="666" cy="84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3336" name="Picture 16" descr="-14479162811851"/>
              <p:cNvPicPr>
                <a:picLocks noChangeAspect="1"/>
              </p:cNvPicPr>
              <p:nvPr/>
            </p:nvPicPr>
            <p:blipFill>
              <a:blip r:embed="rId6">
                <a:clrChange>
                  <a:clrFrom>
                    <a:srgbClr val="F5F4F2"/>
                  </a:clrFrom>
                  <a:clrTo>
                    <a:srgbClr val="F5F4F2">
                      <a:alpha val="0"/>
                    </a:srgbClr>
                  </a:clrTo>
                </a:clrChange>
              </a:blip>
              <a:srcRect b="4367"/>
              <a:stretch>
                <a:fillRect/>
              </a:stretch>
            </p:blipFill>
            <p:spPr>
              <a:xfrm>
                <a:off x="0" y="0"/>
                <a:ext cx="725" cy="635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13334" name="WordArt 17"/>
            <p:cNvSpPr>
              <a:spLocks noTextEdit="1"/>
            </p:cNvSpPr>
            <p:nvPr/>
          </p:nvSpPr>
          <p:spPr>
            <a:xfrm>
              <a:off x="272" y="181"/>
              <a:ext cx="181" cy="22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550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u</a:t>
              </a:r>
            </a:p>
          </p:txBody>
        </p:sp>
      </p:grpSp>
      <p:grpSp>
        <p:nvGrpSpPr>
          <p:cNvPr id="8" name="Group 18"/>
          <p:cNvGrpSpPr/>
          <p:nvPr/>
        </p:nvGrpSpPr>
        <p:grpSpPr>
          <a:xfrm>
            <a:off x="1692275" y="2565400"/>
            <a:ext cx="1582738" cy="2125663"/>
            <a:chExt cx="997" cy="1339"/>
          </a:xfrm>
        </p:grpSpPr>
        <p:grpSp>
          <p:nvGrpSpPr>
            <p:cNvPr id="13329" name="Group 19"/>
            <p:cNvGrpSpPr>
              <a:grpSpLocks noChangeAspect="1"/>
            </p:cNvGrpSpPr>
            <p:nvPr/>
          </p:nvGrpSpPr>
          <p:grpSpPr>
            <a:xfrm>
              <a:off x="0" y="0"/>
              <a:ext cx="997" cy="1339"/>
              <a:chExt cx="997" cy="1339"/>
            </a:xfrm>
          </p:grpSpPr>
          <p:pic>
            <p:nvPicPr>
              <p:cNvPr id="13331" name="Picture 20" descr="u=4231503233,871141782&amp;fm=0&amp;gp=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26" y="499"/>
                <a:ext cx="666" cy="84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3332" name="Picture 21" descr="1157896_130437034626_2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 l="24199" t="15994" r="58537" b="75995"/>
              <a:stretch>
                <a:fillRect/>
              </a:stretch>
            </p:blipFill>
            <p:spPr>
              <a:xfrm>
                <a:off x="0" y="0"/>
                <a:ext cx="997" cy="700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13330" name="WordArt 22"/>
            <p:cNvSpPr>
              <a:spLocks noTextEdit="1"/>
            </p:cNvSpPr>
            <p:nvPr/>
          </p:nvSpPr>
          <p:spPr>
            <a:xfrm>
              <a:off x="469" y="218"/>
              <a:ext cx="211" cy="236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625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e</a:t>
              </a:r>
            </a:p>
          </p:txBody>
        </p:sp>
      </p:grpSp>
      <p:grpSp>
        <p:nvGrpSpPr>
          <p:cNvPr id="10" name="Group 23"/>
          <p:cNvGrpSpPr/>
          <p:nvPr/>
        </p:nvGrpSpPr>
        <p:grpSpPr>
          <a:xfrm>
            <a:off x="611188" y="2924175"/>
            <a:ext cx="1368425" cy="2052638"/>
            <a:chExt cx="862" cy="1293"/>
          </a:xfrm>
        </p:grpSpPr>
        <p:pic>
          <p:nvPicPr>
            <p:cNvPr id="13326" name="Picture 24" descr="u=4231503233,871141782&amp;fm=0&amp;gp=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1" y="453"/>
              <a:ext cx="666" cy="84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3327" name="Picture 25" descr="Big_2009118144135793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BFCFF"/>
                </a:clrFrom>
                <a:clrTo>
                  <a:srgbClr val="FBFC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862" cy="58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328" name="WordArt 26"/>
            <p:cNvSpPr>
              <a:spLocks noTextEdit="1"/>
            </p:cNvSpPr>
            <p:nvPr/>
          </p:nvSpPr>
          <p:spPr>
            <a:xfrm>
              <a:off x="409" y="318"/>
              <a:ext cx="45" cy="226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550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i</a:t>
              </a:r>
            </a:p>
          </p:txBody>
        </p:sp>
      </p:grpSp>
      <p:grpSp>
        <p:nvGrpSpPr>
          <p:cNvPr id="11" name="Group 27"/>
          <p:cNvGrpSpPr/>
          <p:nvPr/>
        </p:nvGrpSpPr>
        <p:grpSpPr>
          <a:xfrm>
            <a:off x="4643438" y="2636838"/>
            <a:ext cx="1152525" cy="2341562"/>
            <a:chExt cx="726" cy="1475"/>
          </a:xfrm>
        </p:grpSpPr>
        <p:pic>
          <p:nvPicPr>
            <p:cNvPr id="13323" name="Picture 28" descr="u=4231503233,871141782&amp;fm=0&amp;gp=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" y="635"/>
              <a:ext cx="666" cy="84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3324" name="Picture 29" descr="OOOPIC_kuka_200903059f45007b2851299c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t="51154" r="77924" b="20923"/>
            <a:stretch>
              <a:fillRect/>
            </a:stretch>
          </p:blipFill>
          <p:spPr>
            <a:xfrm>
              <a:off x="0" y="0"/>
              <a:ext cx="726" cy="86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325" name="WordArt 30"/>
            <p:cNvSpPr>
              <a:spLocks noTextEdit="1"/>
            </p:cNvSpPr>
            <p:nvPr/>
          </p:nvSpPr>
          <p:spPr>
            <a:xfrm>
              <a:off x="272" y="454"/>
              <a:ext cx="227" cy="22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 fontScale="55000" lnSpcReduction="200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ɑ</a:t>
              </a:r>
            </a:p>
          </p:txBody>
        </p:sp>
      </p:grpSp>
      <p:sp>
        <p:nvSpPr>
          <p:cNvPr id="13321" name="WordArt 31"/>
          <p:cNvSpPr>
            <a:spLocks noTextEdit="1"/>
          </p:cNvSpPr>
          <p:nvPr/>
        </p:nvSpPr>
        <p:spPr>
          <a:xfrm>
            <a:off x="3600450" y="626110"/>
            <a:ext cx="2627630" cy="98679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整 队！</a:t>
            </a:r>
          </a:p>
        </p:txBody>
      </p:sp>
      <p:sp>
        <p:nvSpPr>
          <p:cNvPr id="8224" name="Text Box 32"/>
          <p:cNvSpPr txBox="1"/>
          <p:nvPr/>
        </p:nvSpPr>
        <p:spPr>
          <a:xfrm>
            <a:off x="2519363" y="1612900"/>
            <a:ext cx="5400675" cy="13220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8000">
                <a:latin typeface="Arial" pitchFamily="34" charset="0"/>
                <a:ea typeface="宋体" panose="02010600030101010101" pitchFamily="2" charset="-122"/>
              </a:rPr>
              <a:t>单 韵 母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0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2 0.13364 L -0.44878 0.27006" pathEditMode="relative" rAng="0" ptsTypes="AA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68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17572 L -0.58663 0.29109" pathEditMode="relative" rAng="0" ptsTypes="AA">
                                      <p:cBhvr>
                                        <p:cTn id="1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0" y="58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0.13896 L 0.14184 0.31723" pathEditMode="relative" rAng="0" ptsTypes="AA">
                                      <p:cBhvr>
                                        <p:cTn id="1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89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2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0.11283 L 0.44496 0.27006" pathEditMode="relative" rAng="0" ptsTypes="AA">
                                      <p:cBhvr>
                                        <p:cTn id="1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00" y="79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25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42 0.12856 L 0.3151 0.25457" pathEditMode="relative" rAng="0" ptsTypes="AA">
                                      <p:cBhvr>
                                        <p:cTn id="1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63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28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 0.13364 L 0.18368 0.36439" pathEditMode="relative" rAng="0" ptsTypes="AA">
                                      <p:cBhvr>
                                        <p:cTn id="1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11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4" descr="1619622_104650062292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337" y="0"/>
            <a:ext cx="9140825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3"/>
          <p:cNvGrpSpPr/>
          <p:nvPr/>
        </p:nvGrpSpPr>
        <p:grpSpPr>
          <a:xfrm>
            <a:off x="2700338" y="3213100"/>
            <a:ext cx="3671887" cy="2771775"/>
            <a:chExt cx="2313" cy="1746"/>
          </a:xfrm>
        </p:grpSpPr>
        <p:pic>
          <p:nvPicPr>
            <p:cNvPr id="14353" name="Picture 18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8464" t="36342" r="68518" b="40640"/>
            <a:stretch>
              <a:fillRect/>
            </a:stretch>
          </p:blipFill>
          <p:spPr>
            <a:xfrm>
              <a:off x="0" y="0"/>
              <a:ext cx="1746" cy="174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354" name="Picture 19" descr="20078201143186_2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-647318">
              <a:off x="1221" y="695"/>
              <a:ext cx="1092" cy="871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4355" name="Group 6"/>
            <p:cNvGrpSpPr/>
            <p:nvPr/>
          </p:nvGrpSpPr>
          <p:grpSpPr>
            <a:xfrm>
              <a:off x="1496" y="680"/>
              <a:ext cx="499" cy="591"/>
              <a:chExt cx="319" cy="499"/>
            </a:xfrm>
          </p:grpSpPr>
          <p:sp>
            <p:nvSpPr>
              <p:cNvPr id="14356" name="WordArt 28"/>
              <p:cNvSpPr>
                <a:spLocks noTextEdit="1"/>
              </p:cNvSpPr>
              <p:nvPr/>
            </p:nvSpPr>
            <p:spPr>
              <a:xfrm rot="632330">
                <a:off x="0" y="92"/>
                <a:ext cx="229" cy="39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e</a:t>
                </a:r>
              </a:p>
            </p:txBody>
          </p:sp>
          <p:sp>
            <p:nvSpPr>
              <p:cNvPr id="14357" name="WordArt 29"/>
              <p:cNvSpPr>
                <a:spLocks noTextEdit="1"/>
              </p:cNvSpPr>
              <p:nvPr/>
            </p:nvSpPr>
            <p:spPr>
              <a:xfrm rot="632330">
                <a:off x="275" y="0"/>
                <a:ext cx="44" cy="499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</p:grpSp>
      </p:grpSp>
      <p:grpSp>
        <p:nvGrpSpPr>
          <p:cNvPr id="4" name="Group 9"/>
          <p:cNvGrpSpPr/>
          <p:nvPr/>
        </p:nvGrpSpPr>
        <p:grpSpPr>
          <a:xfrm>
            <a:off x="-33337" y="4221163"/>
            <a:ext cx="3381375" cy="2589212"/>
            <a:chExt cx="2132" cy="1631"/>
          </a:xfrm>
        </p:grpSpPr>
        <p:pic>
          <p:nvPicPr>
            <p:cNvPr id="14348" name="Picture 8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71730" t="36771" r="6520" b="41499"/>
            <a:stretch>
              <a:fillRect/>
            </a:stretch>
          </p:blipFill>
          <p:spPr>
            <a:xfrm>
              <a:off x="0" y="0"/>
              <a:ext cx="1633" cy="163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349" name="Picture 9" descr="201005062317243455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224" y="197"/>
              <a:ext cx="908" cy="888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4350" name="Group 12"/>
            <p:cNvGrpSpPr/>
            <p:nvPr/>
          </p:nvGrpSpPr>
          <p:grpSpPr>
            <a:xfrm>
              <a:off x="1389" y="330"/>
              <a:ext cx="516" cy="593"/>
              <a:chExt cx="516" cy="593"/>
            </a:xfrm>
          </p:grpSpPr>
          <p:sp>
            <p:nvSpPr>
              <p:cNvPr id="14351" name="WordArt 12"/>
              <p:cNvSpPr>
                <a:spLocks noTextEdit="1"/>
              </p:cNvSpPr>
              <p:nvPr/>
            </p:nvSpPr>
            <p:spPr>
              <a:xfrm rot="881194">
                <a:off x="0" y="89"/>
                <a:ext cx="369" cy="419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ɑ</a:t>
                </a:r>
              </a:p>
            </p:txBody>
          </p:sp>
          <p:sp>
            <p:nvSpPr>
              <p:cNvPr id="14352" name="WordArt 26"/>
              <p:cNvSpPr>
                <a:spLocks noTextEdit="1"/>
              </p:cNvSpPr>
              <p:nvPr/>
            </p:nvSpPr>
            <p:spPr>
              <a:xfrm rot="881194">
                <a:off x="439" y="0"/>
                <a:ext cx="77" cy="593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</p:grpSp>
      </p:grpSp>
      <p:sp>
        <p:nvSpPr>
          <p:cNvPr id="14341" name="WordArt 36"/>
          <p:cNvSpPr>
            <a:spLocks noTextEdit="1"/>
          </p:cNvSpPr>
          <p:nvPr/>
        </p:nvSpPr>
        <p:spPr>
          <a:xfrm>
            <a:off x="2700338" y="1412875"/>
            <a:ext cx="4103687" cy="158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复 韵 母</a:t>
            </a:r>
          </a:p>
        </p:txBody>
      </p:sp>
      <p:grpSp>
        <p:nvGrpSpPr>
          <p:cNvPr id="6" name="Group 16"/>
          <p:cNvGrpSpPr/>
          <p:nvPr/>
        </p:nvGrpSpPr>
        <p:grpSpPr>
          <a:xfrm>
            <a:off x="5867400" y="3860800"/>
            <a:ext cx="3486150" cy="2708275"/>
            <a:chExt cx="2196" cy="1706"/>
          </a:xfrm>
        </p:grpSpPr>
        <p:pic>
          <p:nvPicPr>
            <p:cNvPr id="14343" name="Picture 17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615" t="36339" r="28612" b="41602"/>
            <a:stretch>
              <a:fillRect/>
            </a:stretch>
          </p:blipFill>
          <p:spPr>
            <a:xfrm>
              <a:off x="0" y="0"/>
              <a:ext cx="1606" cy="170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344" name="Picture 22" descr="2701840_092659088924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-1250284">
              <a:off x="1277" y="300"/>
              <a:ext cx="919" cy="1406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4345" name="Group 19"/>
            <p:cNvGrpSpPr/>
            <p:nvPr/>
          </p:nvGrpSpPr>
          <p:grpSpPr>
            <a:xfrm>
              <a:off x="1470" y="623"/>
              <a:ext cx="449" cy="675"/>
              <a:chExt cx="449" cy="675"/>
            </a:xfrm>
          </p:grpSpPr>
          <p:sp>
            <p:nvSpPr>
              <p:cNvPr id="14346" name="WordArt 48"/>
              <p:cNvSpPr>
                <a:spLocks noTextEdit="1"/>
              </p:cNvSpPr>
              <p:nvPr/>
            </p:nvSpPr>
            <p:spPr>
              <a:xfrm rot="1062668">
                <a:off x="363" y="0"/>
                <a:ext cx="86" cy="675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  <p:sp>
            <p:nvSpPr>
              <p:cNvPr id="14347" name="WordArt 49"/>
              <p:cNvSpPr>
                <a:spLocks noTextEdit="1"/>
              </p:cNvSpPr>
              <p:nvPr/>
            </p:nvSpPr>
            <p:spPr>
              <a:xfrm rot="1062668">
                <a:off x="0" y="100"/>
                <a:ext cx="255" cy="50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5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8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6" descr="168_37259_c97723ae80dd3a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09188" cy="8074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5363" name="Group 3"/>
          <p:cNvGrpSpPr/>
          <p:nvPr/>
        </p:nvGrpSpPr>
        <p:grpSpPr>
          <a:xfrm>
            <a:off x="682625" y="-23812"/>
            <a:ext cx="3384550" cy="2586037"/>
            <a:chExt cx="2132" cy="1631"/>
          </a:xfrm>
        </p:grpSpPr>
        <p:pic>
          <p:nvPicPr>
            <p:cNvPr id="15397" name="Picture 8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71730" t="36771" r="6520" b="41499"/>
            <a:stretch>
              <a:fillRect/>
            </a:stretch>
          </p:blipFill>
          <p:spPr>
            <a:xfrm>
              <a:off x="0" y="0"/>
              <a:ext cx="1633" cy="163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98" name="Picture 9" descr="201005062317243455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224" y="197"/>
              <a:ext cx="908" cy="888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5399" name="Group 6"/>
            <p:cNvGrpSpPr/>
            <p:nvPr/>
          </p:nvGrpSpPr>
          <p:grpSpPr>
            <a:xfrm>
              <a:off x="1389" y="330"/>
              <a:ext cx="516" cy="593"/>
              <a:chExt cx="516" cy="593"/>
            </a:xfrm>
          </p:grpSpPr>
          <p:sp>
            <p:nvSpPr>
              <p:cNvPr id="15400" name="WordArt 11"/>
              <p:cNvSpPr>
                <a:spLocks noTextEdit="1"/>
              </p:cNvSpPr>
              <p:nvPr/>
            </p:nvSpPr>
            <p:spPr>
              <a:xfrm rot="881194">
                <a:off x="0" y="89"/>
                <a:ext cx="369" cy="419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ɑ</a:t>
                </a:r>
              </a:p>
            </p:txBody>
          </p:sp>
          <p:sp>
            <p:nvSpPr>
              <p:cNvPr id="15401" name="WordArt 12"/>
              <p:cNvSpPr>
                <a:spLocks noTextEdit="1"/>
              </p:cNvSpPr>
              <p:nvPr/>
            </p:nvSpPr>
            <p:spPr>
              <a:xfrm rot="881194">
                <a:off x="439" y="0"/>
                <a:ext cx="77" cy="593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</p:grpSp>
      </p:grpSp>
      <p:grpSp>
        <p:nvGrpSpPr>
          <p:cNvPr id="15364" name="Group 9"/>
          <p:cNvGrpSpPr/>
          <p:nvPr/>
        </p:nvGrpSpPr>
        <p:grpSpPr>
          <a:xfrm>
            <a:off x="395288" y="2205038"/>
            <a:ext cx="3455987" cy="2736850"/>
            <a:chExt cx="2313" cy="1746"/>
          </a:xfrm>
        </p:grpSpPr>
        <p:pic>
          <p:nvPicPr>
            <p:cNvPr id="15392" name="Picture 14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8464" t="36342" r="68518" b="40640"/>
            <a:stretch>
              <a:fillRect/>
            </a:stretch>
          </p:blipFill>
          <p:spPr>
            <a:xfrm>
              <a:off x="0" y="0"/>
              <a:ext cx="1746" cy="174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93" name="Picture 15" descr="20078201143186_2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-647318">
              <a:off x="1221" y="695"/>
              <a:ext cx="1092" cy="871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5394" name="Group 12"/>
            <p:cNvGrpSpPr/>
            <p:nvPr/>
          </p:nvGrpSpPr>
          <p:grpSpPr>
            <a:xfrm>
              <a:off x="1496" y="680"/>
              <a:ext cx="499" cy="591"/>
              <a:chExt cx="319" cy="499"/>
            </a:xfrm>
          </p:grpSpPr>
          <p:sp>
            <p:nvSpPr>
              <p:cNvPr id="15395" name="WordArt 17"/>
              <p:cNvSpPr>
                <a:spLocks noTextEdit="1"/>
              </p:cNvSpPr>
              <p:nvPr/>
            </p:nvSpPr>
            <p:spPr>
              <a:xfrm rot="632330">
                <a:off x="0" y="92"/>
                <a:ext cx="229" cy="39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e</a:t>
                </a:r>
              </a:p>
            </p:txBody>
          </p:sp>
          <p:sp>
            <p:nvSpPr>
              <p:cNvPr id="15396" name="WordArt 18"/>
              <p:cNvSpPr>
                <a:spLocks noTextEdit="1"/>
              </p:cNvSpPr>
              <p:nvPr/>
            </p:nvSpPr>
            <p:spPr>
              <a:xfrm rot="632330">
                <a:off x="275" y="0"/>
                <a:ext cx="44" cy="499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</p:grpSp>
      </p:grpSp>
      <p:grpSp>
        <p:nvGrpSpPr>
          <p:cNvPr id="15365" name="Group 15"/>
          <p:cNvGrpSpPr/>
          <p:nvPr/>
        </p:nvGrpSpPr>
        <p:grpSpPr>
          <a:xfrm>
            <a:off x="438150" y="4508500"/>
            <a:ext cx="3413125" cy="2565400"/>
            <a:chExt cx="2196" cy="1706"/>
          </a:xfrm>
        </p:grpSpPr>
        <p:pic>
          <p:nvPicPr>
            <p:cNvPr id="15387" name="Picture 20" descr="2950862_130732097547_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615" t="36339" r="28612" b="41602"/>
            <a:stretch>
              <a:fillRect/>
            </a:stretch>
          </p:blipFill>
          <p:spPr>
            <a:xfrm>
              <a:off x="0" y="0"/>
              <a:ext cx="1606" cy="170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88" name="Picture 21" descr="2701840_092659088924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-1250284">
              <a:off x="1277" y="300"/>
              <a:ext cx="919" cy="1406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5389" name="Group 18"/>
            <p:cNvGrpSpPr/>
            <p:nvPr/>
          </p:nvGrpSpPr>
          <p:grpSpPr>
            <a:xfrm>
              <a:off x="1470" y="623"/>
              <a:ext cx="449" cy="675"/>
              <a:chExt cx="449" cy="675"/>
            </a:xfrm>
          </p:grpSpPr>
          <p:sp>
            <p:nvSpPr>
              <p:cNvPr id="15390" name="WordArt 23"/>
              <p:cNvSpPr>
                <a:spLocks noTextEdit="1"/>
              </p:cNvSpPr>
              <p:nvPr/>
            </p:nvSpPr>
            <p:spPr>
              <a:xfrm rot="1062668">
                <a:off x="363" y="0"/>
                <a:ext cx="86" cy="675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40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</a:t>
                </a:r>
              </a:p>
            </p:txBody>
          </p:sp>
          <p:sp>
            <p:nvSpPr>
              <p:cNvPr id="15391" name="WordArt 24"/>
              <p:cNvSpPr>
                <a:spLocks noTextEdit="1"/>
              </p:cNvSpPr>
              <p:nvPr/>
            </p:nvSpPr>
            <p:spPr>
              <a:xfrm rot="1062668">
                <a:off x="0" y="100"/>
                <a:ext cx="255" cy="50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ln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</p:grpSp>
      <p:sp>
        <p:nvSpPr>
          <p:cNvPr id="15366" name="WordArt 26"/>
          <p:cNvSpPr>
            <a:spLocks noTextEdit="1"/>
          </p:cNvSpPr>
          <p:nvPr/>
        </p:nvSpPr>
        <p:spPr>
          <a:xfrm>
            <a:off x="5857875" y="765175"/>
            <a:ext cx="585788" cy="6651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ɑ</a:t>
            </a:r>
          </a:p>
        </p:txBody>
      </p:sp>
      <p:sp>
        <p:nvSpPr>
          <p:cNvPr id="15367" name="WordArt 27"/>
          <p:cNvSpPr>
            <a:spLocks noTextEdit="1"/>
          </p:cNvSpPr>
          <p:nvPr/>
        </p:nvSpPr>
        <p:spPr>
          <a:xfrm>
            <a:off x="6518275" y="622300"/>
            <a:ext cx="134938" cy="790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000" b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</a:p>
        </p:txBody>
      </p:sp>
      <p:sp>
        <p:nvSpPr>
          <p:cNvPr id="15368" name="WordArt 30"/>
          <p:cNvSpPr>
            <a:spLocks noTextEdit="1"/>
          </p:cNvSpPr>
          <p:nvPr/>
        </p:nvSpPr>
        <p:spPr>
          <a:xfrm>
            <a:off x="4325938" y="3284538"/>
            <a:ext cx="606425" cy="7254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e</a:t>
            </a:r>
          </a:p>
        </p:txBody>
      </p:sp>
      <p:sp>
        <p:nvSpPr>
          <p:cNvPr id="15369" name="WordArt 32"/>
          <p:cNvSpPr>
            <a:spLocks noTextEdit="1"/>
          </p:cNvSpPr>
          <p:nvPr/>
        </p:nvSpPr>
        <p:spPr>
          <a:xfrm>
            <a:off x="6588125" y="3141663"/>
            <a:ext cx="136525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000" b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</a:p>
        </p:txBody>
      </p:sp>
      <p:sp>
        <p:nvSpPr>
          <p:cNvPr id="15370" name="WordArt 34"/>
          <p:cNvSpPr>
            <a:spLocks noTextEdit="1"/>
          </p:cNvSpPr>
          <p:nvPr/>
        </p:nvSpPr>
        <p:spPr>
          <a:xfrm>
            <a:off x="4356100" y="5661025"/>
            <a:ext cx="576263" cy="6588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</a:p>
        </p:txBody>
      </p:sp>
      <p:sp>
        <p:nvSpPr>
          <p:cNvPr id="15371" name="WordArt 35"/>
          <p:cNvSpPr>
            <a:spLocks noTextEdit="1"/>
          </p:cNvSpPr>
          <p:nvPr/>
        </p:nvSpPr>
        <p:spPr>
          <a:xfrm>
            <a:off x="6588125" y="5516563"/>
            <a:ext cx="149225" cy="736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lnSpcReduction="1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400" b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</a:p>
        </p:txBody>
      </p:sp>
      <p:grpSp>
        <p:nvGrpSpPr>
          <p:cNvPr id="8" name="Group 27"/>
          <p:cNvGrpSpPr/>
          <p:nvPr/>
        </p:nvGrpSpPr>
        <p:grpSpPr>
          <a:xfrm>
            <a:off x="5651500" y="1484313"/>
            <a:ext cx="1152525" cy="504825"/>
            <a:chExt cx="1089" cy="363"/>
          </a:xfrm>
        </p:grpSpPr>
        <p:sp>
          <p:nvSpPr>
            <p:cNvPr id="15384" name="AutoShape 38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85" name="Oval 39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86" name="Oval 40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5373" name="WordArt 41"/>
          <p:cNvSpPr>
            <a:spLocks noTextEdit="1"/>
          </p:cNvSpPr>
          <p:nvPr/>
        </p:nvSpPr>
        <p:spPr>
          <a:xfrm>
            <a:off x="4356100" y="765175"/>
            <a:ext cx="585788" cy="6651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ɑ</a:t>
            </a:r>
          </a:p>
        </p:txBody>
      </p:sp>
      <p:sp>
        <p:nvSpPr>
          <p:cNvPr id="15374" name="WordArt 42"/>
          <p:cNvSpPr>
            <a:spLocks noTextEdit="1"/>
          </p:cNvSpPr>
          <p:nvPr/>
        </p:nvSpPr>
        <p:spPr>
          <a:xfrm>
            <a:off x="5910263" y="3279775"/>
            <a:ext cx="606425" cy="7254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e</a:t>
            </a:r>
          </a:p>
        </p:txBody>
      </p:sp>
      <p:grpSp>
        <p:nvGrpSpPr>
          <p:cNvPr id="9" name="Group 33"/>
          <p:cNvGrpSpPr/>
          <p:nvPr/>
        </p:nvGrpSpPr>
        <p:grpSpPr>
          <a:xfrm>
            <a:off x="5724525" y="4076700"/>
            <a:ext cx="1152525" cy="504825"/>
            <a:chExt cx="1089" cy="363"/>
          </a:xfrm>
        </p:grpSpPr>
        <p:sp>
          <p:nvSpPr>
            <p:cNvPr id="15381" name="AutoShape 44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82" name="Oval 45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83" name="Oval 46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5376" name="WordArt 47"/>
          <p:cNvSpPr>
            <a:spLocks noTextEdit="1"/>
          </p:cNvSpPr>
          <p:nvPr/>
        </p:nvSpPr>
        <p:spPr>
          <a:xfrm>
            <a:off x="5867400" y="5661025"/>
            <a:ext cx="576263" cy="6588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</a:p>
        </p:txBody>
      </p:sp>
      <p:grpSp>
        <p:nvGrpSpPr>
          <p:cNvPr id="10" name="Group 38"/>
          <p:cNvGrpSpPr/>
          <p:nvPr/>
        </p:nvGrpSpPr>
        <p:grpSpPr>
          <a:xfrm>
            <a:off x="5724525" y="6380163"/>
            <a:ext cx="1152525" cy="504825"/>
            <a:chExt cx="1089" cy="363"/>
          </a:xfrm>
        </p:grpSpPr>
        <p:sp>
          <p:nvSpPr>
            <p:cNvPr id="15378" name="AutoShape 49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79" name="Oval 50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5380" name="Oval 51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5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005442gqnb5ktl7m77tp7l"/>
          <p:cNvPicPr>
            <a:picLocks noChangeAspect="1"/>
          </p:cNvPicPr>
          <p:nvPr/>
        </p:nvPicPr>
        <p:blipFill>
          <a:blip r:embed="rId2"/>
          <a:srcRect b="32866"/>
          <a:stretch>
            <a:fillRect/>
          </a:stretch>
        </p:blipFill>
        <p:spPr>
          <a:xfrm>
            <a:off x="29845" y="26670"/>
            <a:ext cx="9119870" cy="681291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955790" y="899160"/>
            <a:ext cx="536575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955790" y="1837690"/>
            <a:ext cx="536575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873875" y="2820670"/>
            <a:ext cx="536575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5765800" y="1659890"/>
            <a:ext cx="777875" cy="3657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190365" y="1610995"/>
            <a:ext cx="887730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2161540" y="1610995"/>
            <a:ext cx="536575" cy="6400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5" descr="0522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1482" y="-455612"/>
            <a:ext cx="10006012" cy="7988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7" name="Picture 4" descr="121U933144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9291" b="17296"/>
          <a:stretch>
            <a:fillRect/>
          </a:stretch>
        </p:blipFill>
        <p:spPr>
          <a:xfrm>
            <a:off x="1835150" y="-1587"/>
            <a:ext cx="5184775" cy="3717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0" name="WordArt 19"/>
          <p:cNvSpPr>
            <a:spLocks noTextEdit="1"/>
          </p:cNvSpPr>
          <p:nvPr/>
        </p:nvSpPr>
        <p:spPr>
          <a:xfrm>
            <a:off x="3375660" y="3716338"/>
            <a:ext cx="1255713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ɑ</a:t>
            </a:r>
          </a:p>
        </p:txBody>
      </p:sp>
      <p:grpSp>
        <p:nvGrpSpPr>
          <p:cNvPr id="2" name="Group 7"/>
          <p:cNvGrpSpPr/>
          <p:nvPr/>
        </p:nvGrpSpPr>
        <p:grpSpPr>
          <a:xfrm>
            <a:off x="3275013" y="5084763"/>
            <a:ext cx="1728787" cy="576262"/>
            <a:chExt cx="1089" cy="363"/>
          </a:xfrm>
        </p:grpSpPr>
        <p:sp>
          <p:nvSpPr>
            <p:cNvPr id="16394" name="AutoShape 14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6395" name="Oval 22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6396" name="Oval 23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6392" name="WordArt 29"/>
          <p:cNvSpPr>
            <a:spLocks noTextEdit="1"/>
          </p:cNvSpPr>
          <p:nvPr/>
        </p:nvSpPr>
        <p:spPr>
          <a:xfrm>
            <a:off x="611188" y="3716338"/>
            <a:ext cx="1255712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</a:rPr>
              <a:t>ɑ</a:t>
            </a:r>
          </a:p>
        </p:txBody>
      </p:sp>
      <p:sp>
        <p:nvSpPr>
          <p:cNvPr id="16393" name="WordArt 30"/>
          <p:cNvSpPr>
            <a:spLocks noTextEdit="1"/>
          </p:cNvSpPr>
          <p:nvPr/>
        </p:nvSpPr>
        <p:spPr>
          <a:xfrm>
            <a:off x="4752340" y="3716338"/>
            <a:ext cx="1254125" cy="1222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o</a:t>
            </a:r>
          </a:p>
        </p:txBody>
      </p:sp>
      <p:sp>
        <p:nvSpPr>
          <p:cNvPr id="12291" name="Text Box 3"/>
          <p:cNvSpPr txBox="1"/>
          <p:nvPr/>
        </p:nvSpPr>
        <p:spPr>
          <a:xfrm>
            <a:off x="1121410" y="1354138"/>
            <a:ext cx="1219200" cy="10058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just" eaLnBrk="0" hangingPunct="0">
              <a:spcBef>
                <a:spcPct val="50000"/>
              </a:spcBef>
            </a:pPr>
            <a:r>
              <a:rPr lang="zh-CN" altLang="en-US" sz="6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hlinkClick r:id="rId4"/>
              </a:rPr>
              <a:t>ɑ</a:t>
            </a:r>
            <a:r>
              <a:rPr lang="zh-CN" altLang="en-US" sz="6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hlinkClick r:id="rId4"/>
              </a:rPr>
              <a:t>o</a:t>
            </a:r>
            <a:endParaRPr lang="en-US" altLang="zh-CN" sz="6000" b="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24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 descr="dy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838" y="982663"/>
            <a:ext cx="2011362" cy="6175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Text Box 3"/>
          <p:cNvSpPr txBox="1"/>
          <p:nvPr/>
        </p:nvSpPr>
        <p:spPr>
          <a:xfrm>
            <a:off x="5257800" y="2147888"/>
            <a:ext cx="1219200" cy="6400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just" eaLnBrk="0" hangingPunct="0">
              <a:spcBef>
                <a:spcPct val="50000"/>
              </a:spcBef>
            </a:pPr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hlinkClick r:id="rId3"/>
              </a:rPr>
              <a:t>ɑ</a:t>
            </a:r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hlinkClick r:id="rId3"/>
              </a:rPr>
              <a:t>o</a:t>
            </a:r>
            <a:endParaRPr lang="en-US" altLang="zh-CN" sz="6000" b="0">
              <a:latin typeface="宋体" panose="02010600030101010101" pitchFamily="2" charset="-122"/>
            </a:endParaRPr>
          </a:p>
        </p:txBody>
      </p:sp>
      <p:pic>
        <p:nvPicPr>
          <p:cNvPr id="12292" name="Picture 4" descr="ao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1600200"/>
            <a:ext cx="2819400" cy="1936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3" name="Text Box 5"/>
          <p:cNvSpPr txBox="1"/>
          <p:nvPr/>
        </p:nvSpPr>
        <p:spPr>
          <a:xfrm>
            <a:off x="1212850" y="3929063"/>
            <a:ext cx="68707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4" name="Text Box 6"/>
          <p:cNvSpPr txBox="1"/>
          <p:nvPr/>
        </p:nvSpPr>
        <p:spPr>
          <a:xfrm>
            <a:off x="1498600" y="4022725"/>
            <a:ext cx="6584950" cy="21031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r>
              <a:rPr lang="zh-CN" altLang="en-US" sz="4400" b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奥运五环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</a:rPr>
              <a:t>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</a:rPr>
              <a:t>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endParaRPr lang="en-US" altLang="zh-CN" sz="4400" b="0">
              <a:latin typeface="宋体" panose="02010600030101010101" pitchFamily="2" charset="-122"/>
            </a:endParaRPr>
          </a:p>
          <a:p>
            <a:pPr lvl="0" eaLnBrk="1" hangingPunct="1"/>
            <a:endParaRPr lang="zh-CN" altLang="en-US" sz="4400" b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r>
              <a:rPr lang="zh-CN" altLang="en-US" sz="4400" b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一件棉袄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</a:rPr>
              <a:t>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</a:rPr>
              <a:t> 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  <a:hlinkClick r:id="rId3"/>
              </a:rPr>
              <a:t>ɑ</a:t>
            </a:r>
            <a:r>
              <a:rPr lang="zh-CN" altLang="en-US" sz="4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ea"/>
                <a:sym typeface="+mn-ea"/>
                <a:hlinkClick r:id="rId3"/>
              </a:rPr>
              <a:t>o</a:t>
            </a:r>
            <a:endParaRPr lang="zh-CN" altLang="en-US" sz="4400" b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2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标调练习，我能行！</a:t>
            </a:r>
          </a:p>
        </p:txBody>
      </p:sp>
      <p:sp>
        <p:nvSpPr>
          <p:cNvPr id="14339" name="Rectangle 3"/>
          <p:cNvSpPr>
            <a:spLocks noGrp="1"/>
          </p:cNvSpPr>
          <p:nvPr>
            <p:ph idx="1"/>
          </p:nvPr>
        </p:nvSpPr>
        <p:spPr>
          <a:xfrm>
            <a:off x="457200" y="2494280"/>
            <a:ext cx="8229600" cy="2986088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4400" b="1">
                <a:latin typeface="仿宋" panose="02010609060101010101" pitchFamily="49" charset="-122"/>
                <a:ea typeface="仿宋" panose="02010609060101010101" pitchFamily="49" charset="-122"/>
              </a:rPr>
              <a:t>回顾标调口诀：</a:t>
            </a:r>
          </a:p>
          <a:p>
            <a:pPr eaLnBrk="1" hangingPunct="1"/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有</a:t>
            </a:r>
            <a:r>
              <a:rPr lang="en-US" altLang="zh-CN" sz="4800" b="1" kern="1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ɑ</a:t>
            </a:r>
            <a:r>
              <a:rPr lang="zh-CN" altLang="zh-CN" sz="4800" b="1" kern="1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在，</a:t>
            </a:r>
            <a:r>
              <a:rPr lang="zh-CN" sz="4800" b="1" kern="1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先标</a:t>
            </a:r>
            <a:r>
              <a:rPr lang="en-US" altLang="zh-CN" sz="6000" b="1" kern="1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ɑ</a:t>
            </a:r>
            <a:endParaRPr lang="zh-CN" sz="6000" b="1" kern="12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0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charRg st="0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charRg st="0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2" descr="0522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8162" y="-455612"/>
            <a:ext cx="10221912" cy="7845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5" name="Picture 3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3032125"/>
            <a:ext cx="2312988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6" name="Picture 4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4913" y="3032125"/>
            <a:ext cx="2312987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7" name="Picture 5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3068638"/>
            <a:ext cx="2312988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8" name="Picture 6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788" y="3068638"/>
            <a:ext cx="2312987" cy="29178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7"/>
          <p:cNvGrpSpPr/>
          <p:nvPr/>
        </p:nvGrpSpPr>
        <p:grpSpPr>
          <a:xfrm>
            <a:off x="396875" y="1844675"/>
            <a:ext cx="2735263" cy="1990725"/>
            <a:chExt cx="1723" cy="1254"/>
          </a:xfrm>
        </p:grpSpPr>
        <p:pic>
          <p:nvPicPr>
            <p:cNvPr id="18464" name="Picture 20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1889" t="34592" b="37897"/>
            <a:stretch>
              <a:fillRect/>
            </a:stretch>
          </p:blipFill>
          <p:spPr>
            <a:xfrm>
              <a:off x="0" y="136"/>
              <a:ext cx="1723" cy="111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65" name="Text Box 21"/>
            <p:cNvSpPr txBox="1"/>
            <p:nvPr/>
          </p:nvSpPr>
          <p:spPr>
            <a:xfrm>
              <a:off x="317" y="0"/>
              <a:ext cx="771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en-US" altLang="zh-CN" sz="8000">
                  <a:latin typeface="Arial" pitchFamily="34" charset="0"/>
                  <a:ea typeface="黑体" panose="02010609060101010101" pitchFamily="49" charset="-122"/>
                </a:rPr>
                <a:t>﹣</a:t>
              </a:r>
            </a:p>
          </p:txBody>
        </p:sp>
      </p:grpSp>
      <p:grpSp>
        <p:nvGrpSpPr>
          <p:cNvPr id="3" name="Group 10"/>
          <p:cNvGrpSpPr/>
          <p:nvPr/>
        </p:nvGrpSpPr>
        <p:grpSpPr>
          <a:xfrm>
            <a:off x="2268538" y="1979613"/>
            <a:ext cx="2808287" cy="2170112"/>
            <a:chExt cx="1769" cy="1367"/>
          </a:xfrm>
        </p:grpSpPr>
        <p:pic>
          <p:nvPicPr>
            <p:cNvPr id="18462" name="Picture 23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000" t="66180"/>
            <a:stretch>
              <a:fillRect/>
            </a:stretch>
          </p:blipFill>
          <p:spPr>
            <a:xfrm rot="359626">
              <a:off x="0" y="0"/>
              <a:ext cx="1769" cy="136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63" name="Text Box 24"/>
            <p:cNvSpPr txBox="1"/>
            <p:nvPr/>
          </p:nvSpPr>
          <p:spPr>
            <a:xfrm>
              <a:off x="408" y="97"/>
              <a:ext cx="771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黑体" panose="02010609060101010101" pitchFamily="49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黑体" panose="02010609060101010101" pitchFamily="49" charset="-122"/>
                </a:rPr>
                <a:t>ˊ</a:t>
              </a:r>
            </a:p>
          </p:txBody>
        </p:sp>
      </p:grpSp>
      <p:grpSp>
        <p:nvGrpSpPr>
          <p:cNvPr id="4" name="Group 13"/>
          <p:cNvGrpSpPr/>
          <p:nvPr/>
        </p:nvGrpSpPr>
        <p:grpSpPr>
          <a:xfrm>
            <a:off x="4284663" y="2085975"/>
            <a:ext cx="2735262" cy="1774825"/>
            <a:chExt cx="1723" cy="1118"/>
          </a:xfrm>
        </p:grpSpPr>
        <p:pic>
          <p:nvPicPr>
            <p:cNvPr id="18460" name="Picture 26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1889" t="34592" b="37897"/>
            <a:stretch>
              <a:fillRect/>
            </a:stretch>
          </p:blipFill>
          <p:spPr>
            <a:xfrm>
              <a:off x="0" y="0"/>
              <a:ext cx="1723" cy="111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61" name="Text Box 27"/>
            <p:cNvSpPr txBox="1"/>
            <p:nvPr/>
          </p:nvSpPr>
          <p:spPr>
            <a:xfrm>
              <a:off x="362" y="46"/>
              <a:ext cx="680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ˇ</a:t>
              </a:r>
            </a:p>
          </p:txBody>
        </p:sp>
      </p:grpSp>
      <p:grpSp>
        <p:nvGrpSpPr>
          <p:cNvPr id="5" name="Group 16"/>
          <p:cNvGrpSpPr/>
          <p:nvPr/>
        </p:nvGrpSpPr>
        <p:grpSpPr>
          <a:xfrm>
            <a:off x="6084888" y="1989138"/>
            <a:ext cx="2808287" cy="2170112"/>
            <a:chExt cx="1769" cy="1367"/>
          </a:xfrm>
        </p:grpSpPr>
        <p:pic>
          <p:nvPicPr>
            <p:cNvPr id="18458" name="Picture 29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000" t="66180"/>
            <a:stretch>
              <a:fillRect/>
            </a:stretch>
          </p:blipFill>
          <p:spPr>
            <a:xfrm rot="359626">
              <a:off x="0" y="0"/>
              <a:ext cx="1769" cy="136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59" name="Text Box 30"/>
            <p:cNvSpPr txBox="1"/>
            <p:nvPr/>
          </p:nvSpPr>
          <p:spPr>
            <a:xfrm>
              <a:off x="363" y="90"/>
              <a:ext cx="589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ˋ</a:t>
              </a:r>
            </a:p>
          </p:txBody>
        </p:sp>
      </p:grpSp>
      <p:sp>
        <p:nvSpPr>
          <p:cNvPr id="18443" name="Text Box 31"/>
          <p:cNvSpPr txBox="1"/>
          <p:nvPr/>
        </p:nvSpPr>
        <p:spPr>
          <a:xfrm>
            <a:off x="1476375" y="1484313"/>
            <a:ext cx="26638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44" name="WordArt 32"/>
          <p:cNvSpPr>
            <a:spLocks noTextEdit="1"/>
          </p:cNvSpPr>
          <p:nvPr/>
        </p:nvSpPr>
        <p:spPr>
          <a:xfrm>
            <a:off x="971550" y="1052513"/>
            <a:ext cx="3671888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8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戴上声调帽</a:t>
            </a:r>
          </a:p>
        </p:txBody>
      </p:sp>
      <p:pic>
        <p:nvPicPr>
          <p:cNvPr id="18445" name="Picture 33" descr="200810151342539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338" y="1484313"/>
            <a:ext cx="3173412" cy="44926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8446" name="Group 22"/>
          <p:cNvGrpSpPr/>
          <p:nvPr/>
        </p:nvGrpSpPr>
        <p:grpSpPr>
          <a:xfrm>
            <a:off x="1258888" y="2709863"/>
            <a:ext cx="936625" cy="719137"/>
            <a:chExt cx="590" cy="453"/>
          </a:xfrm>
        </p:grpSpPr>
        <p:sp>
          <p:nvSpPr>
            <p:cNvPr id="18456" name="WordArt 8"/>
            <p:cNvSpPr>
              <a:spLocks noTextEdit="1"/>
            </p:cNvSpPr>
            <p:nvPr/>
          </p:nvSpPr>
          <p:spPr>
            <a:xfrm>
              <a:off x="0" y="0"/>
              <a:ext cx="286" cy="45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ɑ</a:t>
              </a:r>
            </a:p>
          </p:txBody>
        </p:sp>
        <p:sp>
          <p:nvSpPr>
            <p:cNvPr id="18457" name="WordArt 9"/>
            <p:cNvSpPr>
              <a:spLocks noTextEdit="1"/>
            </p:cNvSpPr>
            <p:nvPr/>
          </p:nvSpPr>
          <p:spPr>
            <a:xfrm>
              <a:off x="305" y="0"/>
              <a:ext cx="285" cy="45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</a:p>
          </p:txBody>
        </p:sp>
      </p:grpSp>
      <p:grpSp>
        <p:nvGrpSpPr>
          <p:cNvPr id="18447" name="Group 25"/>
          <p:cNvGrpSpPr/>
          <p:nvPr/>
        </p:nvGrpSpPr>
        <p:grpSpPr>
          <a:xfrm>
            <a:off x="3203575" y="2708275"/>
            <a:ext cx="936625" cy="719138"/>
            <a:chExt cx="590" cy="453"/>
          </a:xfrm>
        </p:grpSpPr>
        <p:sp>
          <p:nvSpPr>
            <p:cNvPr id="18454" name="WordArt 14"/>
            <p:cNvSpPr>
              <a:spLocks noTextEdit="1"/>
            </p:cNvSpPr>
            <p:nvPr/>
          </p:nvSpPr>
          <p:spPr>
            <a:xfrm>
              <a:off x="0" y="0"/>
              <a:ext cx="286" cy="45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ɑ</a:t>
              </a:r>
            </a:p>
          </p:txBody>
        </p:sp>
        <p:sp>
          <p:nvSpPr>
            <p:cNvPr id="18455" name="WordArt 15"/>
            <p:cNvSpPr>
              <a:spLocks noTextEdit="1"/>
            </p:cNvSpPr>
            <p:nvPr/>
          </p:nvSpPr>
          <p:spPr>
            <a:xfrm>
              <a:off x="305" y="0"/>
              <a:ext cx="285" cy="45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</a:p>
          </p:txBody>
        </p:sp>
      </p:grpSp>
      <p:grpSp>
        <p:nvGrpSpPr>
          <p:cNvPr id="18448" name="Group 28"/>
          <p:cNvGrpSpPr/>
          <p:nvPr/>
        </p:nvGrpSpPr>
        <p:grpSpPr>
          <a:xfrm>
            <a:off x="7091363" y="2708275"/>
            <a:ext cx="936625" cy="719138"/>
            <a:chExt cx="590" cy="453"/>
          </a:xfrm>
        </p:grpSpPr>
        <p:sp>
          <p:nvSpPr>
            <p:cNvPr id="18452" name="WordArt 11"/>
            <p:cNvSpPr>
              <a:spLocks noTextEdit="1"/>
            </p:cNvSpPr>
            <p:nvPr/>
          </p:nvSpPr>
          <p:spPr>
            <a:xfrm>
              <a:off x="0" y="0"/>
              <a:ext cx="286" cy="45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ɑ</a:t>
              </a:r>
            </a:p>
          </p:txBody>
        </p:sp>
        <p:sp>
          <p:nvSpPr>
            <p:cNvPr id="18453" name="WordArt 12"/>
            <p:cNvSpPr>
              <a:spLocks noTextEdit="1"/>
            </p:cNvSpPr>
            <p:nvPr/>
          </p:nvSpPr>
          <p:spPr>
            <a:xfrm>
              <a:off x="305" y="0"/>
              <a:ext cx="285" cy="45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</a:p>
          </p:txBody>
        </p:sp>
      </p:grpSp>
      <p:grpSp>
        <p:nvGrpSpPr>
          <p:cNvPr id="18449" name="Group 31"/>
          <p:cNvGrpSpPr/>
          <p:nvPr/>
        </p:nvGrpSpPr>
        <p:grpSpPr>
          <a:xfrm>
            <a:off x="5219700" y="2709863"/>
            <a:ext cx="936625" cy="719137"/>
            <a:chExt cx="590" cy="453"/>
          </a:xfrm>
        </p:grpSpPr>
        <p:sp>
          <p:nvSpPr>
            <p:cNvPr id="18450" name="WordArt 17"/>
            <p:cNvSpPr>
              <a:spLocks noTextEdit="1"/>
            </p:cNvSpPr>
            <p:nvPr/>
          </p:nvSpPr>
          <p:spPr>
            <a:xfrm>
              <a:off x="0" y="0"/>
              <a:ext cx="286" cy="45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ɑ</a:t>
              </a:r>
            </a:p>
          </p:txBody>
        </p:sp>
        <p:sp>
          <p:nvSpPr>
            <p:cNvPr id="18451" name="WordArt 18"/>
            <p:cNvSpPr>
              <a:spLocks noTextEdit="1"/>
            </p:cNvSpPr>
            <p:nvPr/>
          </p:nvSpPr>
          <p:spPr>
            <a:xfrm>
              <a:off x="305" y="0"/>
              <a:ext cx="285" cy="45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ln w="9525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005442gqnb5ktl7m77tp7l"/>
          <p:cNvPicPr>
            <a:picLocks noChangeAspect="1"/>
          </p:cNvPicPr>
          <p:nvPr/>
        </p:nvPicPr>
        <p:blipFill>
          <a:blip r:embed="rId2"/>
          <a:srcRect b="32866"/>
          <a:stretch>
            <a:fillRect/>
          </a:stretch>
        </p:blipFill>
        <p:spPr>
          <a:xfrm>
            <a:off x="29845" y="26670"/>
            <a:ext cx="9119870" cy="681291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34180" y="1601470"/>
            <a:ext cx="2306955" cy="3657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873875" y="920750"/>
            <a:ext cx="731520" cy="2408555"/>
          </a:xfrm>
          <a:prstGeom prst="rect">
            <a:avLst/>
          </a:prstGeom>
          <a:solidFill>
            <a:schemeClr val="bg1"/>
          </a:solidFill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973580" y="1623060"/>
            <a:ext cx="798195" cy="3657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5796280" y="1772920"/>
            <a:ext cx="1543050" cy="102171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2" descr="0522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5137" y="-455612"/>
            <a:ext cx="10150475" cy="79168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7" name="Picture 18" descr="W0201008186016540145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975" y="909638"/>
            <a:ext cx="4464050" cy="1962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8" name="WordArt 19"/>
          <p:cNvSpPr>
            <a:spLocks noTextEdit="1"/>
          </p:cNvSpPr>
          <p:nvPr/>
        </p:nvSpPr>
        <p:spPr>
          <a:xfrm>
            <a:off x="3276600" y="3789363"/>
            <a:ext cx="1295400" cy="1222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o</a:t>
            </a:r>
          </a:p>
        </p:txBody>
      </p:sp>
      <p:sp>
        <p:nvSpPr>
          <p:cNvPr id="21509" name="WordArt 20"/>
          <p:cNvSpPr>
            <a:spLocks noTextEdit="1"/>
          </p:cNvSpPr>
          <p:nvPr/>
        </p:nvSpPr>
        <p:spPr>
          <a:xfrm>
            <a:off x="4645025" y="3860800"/>
            <a:ext cx="1079500" cy="1033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</a:p>
        </p:txBody>
      </p:sp>
      <p:sp>
        <p:nvSpPr>
          <p:cNvPr id="21510" name="WordArt 9"/>
          <p:cNvSpPr>
            <a:spLocks noTextEdit="1"/>
          </p:cNvSpPr>
          <p:nvPr/>
        </p:nvSpPr>
        <p:spPr>
          <a:xfrm>
            <a:off x="3276600" y="3789363"/>
            <a:ext cx="1295400" cy="1222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o</a:t>
            </a:r>
          </a:p>
        </p:txBody>
      </p:sp>
      <p:grpSp>
        <p:nvGrpSpPr>
          <p:cNvPr id="2" name="Group 7"/>
          <p:cNvGrpSpPr/>
          <p:nvPr/>
        </p:nvGrpSpPr>
        <p:grpSpPr>
          <a:xfrm>
            <a:off x="3203575" y="5157788"/>
            <a:ext cx="1728788" cy="576262"/>
            <a:chExt cx="1089" cy="363"/>
          </a:xfrm>
        </p:grpSpPr>
        <p:sp>
          <p:nvSpPr>
            <p:cNvPr id="21513" name="AutoShape 22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1514" name="Oval 23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1515" name="Oval 24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6395" name="Rectangle 27"/>
          <p:cNvSpPr/>
          <p:nvPr/>
        </p:nvSpPr>
        <p:spPr>
          <a:xfrm>
            <a:off x="2844800" y="2565400"/>
            <a:ext cx="849313" cy="29718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r>
              <a:rPr lang="zh-CN" altLang="en-US" sz="18900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189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27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2"/>
          <p:cNvSpPr txBox="1"/>
          <p:nvPr/>
        </p:nvSpPr>
        <p:spPr>
          <a:xfrm>
            <a:off x="5334000" y="2667000"/>
            <a:ext cx="1371600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just" eaLnBrk="0" hangingPunct="0">
              <a:spcBef>
                <a:spcPct val="50000"/>
              </a:spcBef>
            </a:pPr>
            <a:r>
              <a:rPr lang="en-US" altLang="zh-CN" sz="6000" b="0">
                <a:latin typeface="Arial Black" panose="020b0a04020102020204" pitchFamily="34" charset="0"/>
                <a:ea typeface="Times New Roman" panose="02020603050405020304" pitchFamily="18" charset="0"/>
                <a:hlinkClick r:id="rId2"/>
              </a:rPr>
              <a:t>ou</a:t>
            </a:r>
            <a:endParaRPr lang="en-US" altLang="zh-CN" sz="6000" b="0">
              <a:latin typeface="Arial Black" panose="020b0a0402010202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22531" name="Picture 3" descr="dy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38" y="982663"/>
            <a:ext cx="2011362" cy="617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2" name="Picture 4" descr="ou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7800" y="2362200"/>
            <a:ext cx="2971800" cy="1604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3" name="Text Box 5"/>
          <p:cNvSpPr txBox="1"/>
          <p:nvPr/>
        </p:nvSpPr>
        <p:spPr>
          <a:xfrm>
            <a:off x="1182688" y="4197350"/>
            <a:ext cx="6845300" cy="1736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r>
              <a:rPr lang="zh-CN" altLang="en-US" sz="5400" b="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</a:rPr>
              <a:t>莲藕莲藕  ou ou ou</a:t>
            </a:r>
          </a:p>
          <a:p>
            <a:pPr lvl="0" eaLnBrk="1" hangingPunct="1"/>
            <a:r>
              <a:rPr lang="zh-CN" altLang="en-US" sz="5400" b="0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</a:rPr>
              <a:t>一根莲藕  ou ou ou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标调练习，我能行！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>
          <a:xfrm>
            <a:off x="457200" y="1848485"/>
            <a:ext cx="8229600" cy="2986088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4400" b="1">
                <a:latin typeface="仿宋" panose="02010609060101010101" pitchFamily="49" charset="-122"/>
                <a:ea typeface="仿宋" panose="02010609060101010101" pitchFamily="49" charset="-122"/>
              </a:rPr>
              <a:t>回顾标调口诀：</a:t>
            </a:r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没</a:t>
            </a:r>
            <a:r>
              <a:rPr lang="zh-CN" altLang="en-US" sz="6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α</a:t>
            </a:r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找</a:t>
            </a:r>
            <a:r>
              <a:rPr lang="zh-CN" altLang="en-US" sz="60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o</a:t>
            </a:r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和</a:t>
            </a:r>
            <a:r>
              <a:rPr lang="zh-CN" altLang="en-US" sz="60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e</a:t>
            </a:r>
          </a:p>
        </p:txBody>
      </p:sp>
      <p:grpSp>
        <p:nvGrpSpPr>
          <p:cNvPr id="2" name="Group 4"/>
          <p:cNvGrpSpPr/>
          <p:nvPr/>
        </p:nvGrpSpPr>
        <p:grpSpPr>
          <a:xfrm>
            <a:off x="1600200" y="3509010"/>
            <a:ext cx="5943600" cy="930275"/>
            <a:chExt cx="3744" cy="586"/>
          </a:xfrm>
        </p:grpSpPr>
        <p:sp>
          <p:nvSpPr>
            <p:cNvPr id="23559" name="Line 5"/>
            <p:cNvSpPr/>
            <p:nvPr/>
          </p:nvSpPr>
          <p:spPr>
            <a:xfrm>
              <a:off x="0" y="0"/>
              <a:ext cx="3744" cy="0"/>
            </a:xfrm>
            <a:prstGeom prst="line">
              <a:avLst/>
            </a:prstGeom>
            <a:ln w="1905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3560" name="Line 6"/>
            <p:cNvSpPr/>
            <p:nvPr/>
          </p:nvSpPr>
          <p:spPr>
            <a:xfrm>
              <a:off x="0" y="192"/>
              <a:ext cx="3744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3561" name="Line 7"/>
            <p:cNvSpPr/>
            <p:nvPr/>
          </p:nvSpPr>
          <p:spPr>
            <a:xfrm>
              <a:off x="0" y="394"/>
              <a:ext cx="3744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  <p:sp>
          <p:nvSpPr>
            <p:cNvPr id="23562" name="Line 8"/>
            <p:cNvSpPr/>
            <p:nvPr/>
          </p:nvSpPr>
          <p:spPr>
            <a:xfrm>
              <a:off x="0" y="586"/>
              <a:ext cx="3744" cy="0"/>
            </a:xfrm>
            <a:prstGeom prst="line">
              <a:avLst/>
            </a:prstGeom>
            <a:ln w="1905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/>
          </p:txBody>
        </p:sp>
      </p:grpSp>
      <p:sp>
        <p:nvSpPr>
          <p:cNvPr id="18441" name="Rectangle 9"/>
          <p:cNvSpPr/>
          <p:nvPr/>
        </p:nvSpPr>
        <p:spPr>
          <a:xfrm>
            <a:off x="1978025" y="3509010"/>
            <a:ext cx="497776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4800" b="0">
                <a:latin typeface="宋体" panose="02010600030101010101" pitchFamily="2" charset="-122"/>
                <a:ea typeface="宋体" panose="02010600030101010101" pitchFamily="2" charset="-122"/>
              </a:rPr>
              <a:t>ō</a:t>
            </a:r>
            <a:r>
              <a:rPr lang="en-US" altLang="zh-CN" sz="4800" b="0">
                <a:latin typeface="Arial" pitchFamily="34" charset="0"/>
                <a:ea typeface="Times New Roman" panose="02020603050405020304" pitchFamily="18" charset="0"/>
              </a:rPr>
              <a:t>u</a:t>
            </a:r>
            <a:r>
              <a:rPr lang="en-US" altLang="x-none" sz="4800" b="0">
                <a:latin typeface="Arial" pitchFamily="34" charset="0"/>
                <a:ea typeface="Times New Roman" panose="02020603050405020304" pitchFamily="18" charset="0"/>
              </a:rPr>
              <a:t>　</a:t>
            </a:r>
            <a:r>
              <a:rPr lang="en-US" altLang="zh-CN" sz="4800" b="0">
                <a:latin typeface="Arial" pitchFamily="34" charset="0"/>
                <a:ea typeface="宋体" panose="02010600030101010101" pitchFamily="2" charset="-122"/>
              </a:rPr>
              <a:t>ó</a:t>
            </a:r>
            <a:r>
              <a:rPr lang="en-US" altLang="zh-CN" sz="4800" b="0">
                <a:latin typeface="Arial" pitchFamily="34" charset="0"/>
                <a:ea typeface="Times New Roman" panose="02020603050405020304" pitchFamily="18" charset="0"/>
              </a:rPr>
              <a:t>u</a:t>
            </a:r>
            <a:r>
              <a:rPr lang="en-US" altLang="x-none" sz="4800" b="0">
                <a:latin typeface="Arial" pitchFamily="34" charset="0"/>
                <a:ea typeface="Times New Roman" panose="02020603050405020304" pitchFamily="18" charset="0"/>
              </a:rPr>
              <a:t>　</a:t>
            </a:r>
            <a:r>
              <a:rPr lang="en-US" altLang="zh-CN" sz="4800" b="0">
                <a:latin typeface="宋体" panose="02010600030101010101" pitchFamily="2" charset="-122"/>
                <a:ea typeface="宋体" panose="02010600030101010101" pitchFamily="2" charset="-122"/>
              </a:rPr>
              <a:t>ǒ</a:t>
            </a:r>
            <a:r>
              <a:rPr lang="en-US" altLang="zh-CN" sz="4800" b="0">
                <a:latin typeface="Arial" pitchFamily="34" charset="0"/>
                <a:ea typeface="Times New Roman" panose="02020603050405020304" pitchFamily="18" charset="0"/>
              </a:rPr>
              <a:t>u</a:t>
            </a:r>
            <a:r>
              <a:rPr lang="en-US" altLang="x-none" sz="4800" b="0">
                <a:latin typeface="Arial" pitchFamily="34" charset="0"/>
                <a:ea typeface="Times New Roman" panose="02020603050405020304" pitchFamily="18" charset="0"/>
              </a:rPr>
              <a:t>　</a:t>
            </a:r>
            <a:r>
              <a:rPr lang="en-US" altLang="zh-CN" sz="4800" b="0">
                <a:latin typeface="宋体" panose="02010600030101010101" pitchFamily="2" charset="-122"/>
                <a:ea typeface="宋体" panose="02010600030101010101" pitchFamily="2" charset="-122"/>
              </a:rPr>
              <a:t>ò</a:t>
            </a:r>
            <a:r>
              <a:rPr lang="en-US" altLang="zh-CN" sz="4800" b="0">
                <a:latin typeface="Arial" pitchFamily="34" charset="0"/>
                <a:ea typeface="Times New Roman" panose="02020603050405020304" pitchFamily="18" charset="0"/>
              </a:rPr>
              <a:t>u</a:t>
            </a:r>
            <a:r>
              <a:rPr lang="en-US" altLang="zh-CN" sz="4800" b="0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2" descr="3_1272854930zpS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3387" y="-16351250"/>
            <a:ext cx="5710237" cy="57134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79" name="Picture 3" descr="3_1272854930zpS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3387" y="-16351250"/>
            <a:ext cx="5710237" cy="571341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4580" name="Group 4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sp>
          <p:nvSpPr>
            <p:cNvPr id="24640" name="Rectangle 5" descr="水滴"/>
            <p:cNvSpPr/>
            <p:nvPr/>
          </p:nvSpPr>
          <p:spPr>
            <a:xfrm>
              <a:off x="0" y="2069"/>
              <a:ext cx="5760" cy="2251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24641" name="Picture 6" descr="3_1272854930zpSh"/>
            <p:cNvPicPr>
              <a:picLocks noChangeAspect="1"/>
            </p:cNvPicPr>
            <p:nvPr/>
          </p:nvPicPr>
          <p:blipFill>
            <a:blip r:embed="rId2"/>
            <a:srcRect l="6081" t="35359" r="5121" b="26404"/>
            <a:stretch>
              <a:fillRect/>
            </a:stretch>
          </p:blipFill>
          <p:spPr>
            <a:xfrm>
              <a:off x="0" y="0"/>
              <a:ext cx="5760" cy="216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3" name="Group 7"/>
          <p:cNvGrpSpPr/>
          <p:nvPr/>
        </p:nvGrpSpPr>
        <p:grpSpPr>
          <a:xfrm>
            <a:off x="3203575" y="1484313"/>
            <a:ext cx="1152525" cy="1439862"/>
            <a:chExt cx="726" cy="907"/>
          </a:xfrm>
        </p:grpSpPr>
        <p:grpSp>
          <p:nvGrpSpPr>
            <p:cNvPr id="24636" name="Group 8"/>
            <p:cNvGrpSpPr/>
            <p:nvPr/>
          </p:nvGrpSpPr>
          <p:grpSpPr>
            <a:xfrm>
              <a:off x="227" y="499"/>
              <a:ext cx="499" cy="408"/>
              <a:chExt cx="1542" cy="770"/>
            </a:xfrm>
          </p:grpSpPr>
          <p:sp>
            <p:nvSpPr>
              <p:cNvPr id="24638" name="WordArt 9"/>
              <p:cNvSpPr>
                <a:spLocks noTextEdit="1"/>
              </p:cNvSpPr>
              <p:nvPr/>
            </p:nvSpPr>
            <p:spPr>
              <a:xfrm>
                <a:off x="0" y="0"/>
                <a:ext cx="816" cy="77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o</a:t>
                </a:r>
              </a:p>
            </p:txBody>
          </p:sp>
          <p:sp>
            <p:nvSpPr>
              <p:cNvPr id="24639" name="WordArt 10"/>
              <p:cNvSpPr>
                <a:spLocks noTextEdit="1"/>
              </p:cNvSpPr>
              <p:nvPr/>
            </p:nvSpPr>
            <p:spPr>
              <a:xfrm>
                <a:off x="862" y="45"/>
                <a:ext cx="680" cy="6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 fontScale="92500" lnSpcReduction="10000"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  <p:sp>
          <p:nvSpPr>
            <p:cNvPr id="24637" name="Text Box 11"/>
            <p:cNvSpPr txBox="1"/>
            <p:nvPr/>
          </p:nvSpPr>
          <p:spPr>
            <a:xfrm>
              <a:off x="0" y="0"/>
              <a:ext cx="590" cy="74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en-US" altLang="zh-CN" sz="7200">
                  <a:latin typeface="Arial" pitchFamily="34" charset="0"/>
                  <a:ea typeface="黑体" panose="02010609060101010101" pitchFamily="49" charset="-122"/>
                </a:rPr>
                <a:t>﹣</a:t>
              </a:r>
            </a:p>
          </p:txBody>
        </p:sp>
      </p:grpSp>
      <p:grpSp>
        <p:nvGrpSpPr>
          <p:cNvPr id="5" name="Group 12"/>
          <p:cNvGrpSpPr/>
          <p:nvPr/>
        </p:nvGrpSpPr>
        <p:grpSpPr>
          <a:xfrm>
            <a:off x="4500563" y="1731963"/>
            <a:ext cx="1150937" cy="1265237"/>
            <a:chExt cx="725" cy="797"/>
          </a:xfrm>
        </p:grpSpPr>
        <p:grpSp>
          <p:nvGrpSpPr>
            <p:cNvPr id="24632" name="Group 13"/>
            <p:cNvGrpSpPr/>
            <p:nvPr/>
          </p:nvGrpSpPr>
          <p:grpSpPr>
            <a:xfrm>
              <a:off x="226" y="343"/>
              <a:ext cx="499" cy="408"/>
              <a:chExt cx="1542" cy="770"/>
            </a:xfrm>
          </p:grpSpPr>
          <p:sp>
            <p:nvSpPr>
              <p:cNvPr id="24634" name="WordArt 14"/>
              <p:cNvSpPr>
                <a:spLocks noTextEdit="1"/>
              </p:cNvSpPr>
              <p:nvPr/>
            </p:nvSpPr>
            <p:spPr>
              <a:xfrm>
                <a:off x="0" y="0"/>
                <a:ext cx="816" cy="77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o</a:t>
                </a:r>
              </a:p>
            </p:txBody>
          </p:sp>
          <p:sp>
            <p:nvSpPr>
              <p:cNvPr id="24635" name="WordArt 15"/>
              <p:cNvSpPr>
                <a:spLocks noTextEdit="1"/>
              </p:cNvSpPr>
              <p:nvPr/>
            </p:nvSpPr>
            <p:spPr>
              <a:xfrm>
                <a:off x="862" y="45"/>
                <a:ext cx="680" cy="6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 fontScale="92500" lnSpcReduction="10000"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  <p:sp>
          <p:nvSpPr>
            <p:cNvPr id="24633" name="Rectangle 16"/>
            <p:cNvSpPr/>
            <p:nvPr/>
          </p:nvSpPr>
          <p:spPr>
            <a:xfrm>
              <a:off x="0" y="0"/>
              <a:ext cx="589" cy="79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77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7700">
                  <a:latin typeface="Arial" pitchFamily="34" charset="0"/>
                  <a:ea typeface="宋体" panose="02010600030101010101" pitchFamily="2" charset="-122"/>
                </a:rPr>
                <a:t>ˊ</a:t>
              </a:r>
            </a:p>
          </p:txBody>
        </p:sp>
      </p:grpSp>
      <p:grpSp>
        <p:nvGrpSpPr>
          <p:cNvPr id="7" name="Group 17"/>
          <p:cNvGrpSpPr/>
          <p:nvPr/>
        </p:nvGrpSpPr>
        <p:grpSpPr>
          <a:xfrm>
            <a:off x="5795963" y="1773238"/>
            <a:ext cx="1152525" cy="1174750"/>
            <a:chExt cx="726" cy="740"/>
          </a:xfrm>
        </p:grpSpPr>
        <p:grpSp>
          <p:nvGrpSpPr>
            <p:cNvPr id="24628" name="Group 18"/>
            <p:cNvGrpSpPr/>
            <p:nvPr/>
          </p:nvGrpSpPr>
          <p:grpSpPr>
            <a:xfrm>
              <a:off x="227" y="332"/>
              <a:ext cx="499" cy="408"/>
              <a:chExt cx="1542" cy="770"/>
            </a:xfrm>
          </p:grpSpPr>
          <p:sp>
            <p:nvSpPr>
              <p:cNvPr id="24630" name="WordArt 19"/>
              <p:cNvSpPr>
                <a:spLocks noTextEdit="1"/>
              </p:cNvSpPr>
              <p:nvPr/>
            </p:nvSpPr>
            <p:spPr>
              <a:xfrm>
                <a:off x="0" y="0"/>
                <a:ext cx="816" cy="77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o</a:t>
                </a:r>
              </a:p>
            </p:txBody>
          </p:sp>
          <p:sp>
            <p:nvSpPr>
              <p:cNvPr id="24631" name="WordArt 20"/>
              <p:cNvSpPr>
                <a:spLocks noTextEdit="1"/>
              </p:cNvSpPr>
              <p:nvPr/>
            </p:nvSpPr>
            <p:spPr>
              <a:xfrm>
                <a:off x="862" y="45"/>
                <a:ext cx="680" cy="6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 fontScale="92500" lnSpcReduction="10000"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  <p:sp>
          <p:nvSpPr>
            <p:cNvPr id="24629" name="Text Box 21"/>
            <p:cNvSpPr txBox="1"/>
            <p:nvPr/>
          </p:nvSpPr>
          <p:spPr>
            <a:xfrm>
              <a:off x="0" y="0"/>
              <a:ext cx="544" cy="74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71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7100">
                  <a:latin typeface="Arial" pitchFamily="34" charset="0"/>
                  <a:ea typeface="宋体" panose="02010600030101010101" pitchFamily="2" charset="-122"/>
                </a:rPr>
                <a:t>ˇ</a:t>
              </a:r>
            </a:p>
          </p:txBody>
        </p:sp>
      </p:grpSp>
      <p:grpSp>
        <p:nvGrpSpPr>
          <p:cNvPr id="9" name="Group 22"/>
          <p:cNvGrpSpPr/>
          <p:nvPr/>
        </p:nvGrpSpPr>
        <p:grpSpPr>
          <a:xfrm>
            <a:off x="6948488" y="1701800"/>
            <a:ext cx="1223962" cy="1311275"/>
            <a:chExt cx="771" cy="826"/>
          </a:xfrm>
        </p:grpSpPr>
        <p:grpSp>
          <p:nvGrpSpPr>
            <p:cNvPr id="24624" name="Group 23"/>
            <p:cNvGrpSpPr/>
            <p:nvPr/>
          </p:nvGrpSpPr>
          <p:grpSpPr>
            <a:xfrm>
              <a:off x="272" y="363"/>
              <a:ext cx="499" cy="408"/>
              <a:chExt cx="1542" cy="770"/>
            </a:xfrm>
          </p:grpSpPr>
          <p:sp>
            <p:nvSpPr>
              <p:cNvPr id="24626" name="WordArt 24"/>
              <p:cNvSpPr>
                <a:spLocks noTextEdit="1"/>
              </p:cNvSpPr>
              <p:nvPr/>
            </p:nvSpPr>
            <p:spPr>
              <a:xfrm>
                <a:off x="0" y="0"/>
                <a:ext cx="816" cy="77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o</a:t>
                </a:r>
              </a:p>
            </p:txBody>
          </p:sp>
          <p:sp>
            <p:nvSpPr>
              <p:cNvPr id="24627" name="WordArt 25"/>
              <p:cNvSpPr>
                <a:spLocks noTextEdit="1"/>
              </p:cNvSpPr>
              <p:nvPr/>
            </p:nvSpPr>
            <p:spPr>
              <a:xfrm>
                <a:off x="862" y="45"/>
                <a:ext cx="680" cy="6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 fontScale="92500" lnSpcReduction="10000"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u</a:t>
                </a:r>
              </a:p>
            </p:txBody>
          </p:sp>
        </p:grpSp>
        <p:sp>
          <p:nvSpPr>
            <p:cNvPr id="24625" name="Text Box 26"/>
            <p:cNvSpPr txBox="1"/>
            <p:nvPr/>
          </p:nvSpPr>
          <p:spPr>
            <a:xfrm>
              <a:off x="0" y="0"/>
              <a:ext cx="589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ˋ</a:t>
              </a:r>
            </a:p>
          </p:txBody>
        </p:sp>
      </p:grpSp>
      <p:grpSp>
        <p:nvGrpSpPr>
          <p:cNvPr id="11" name="Group 27"/>
          <p:cNvGrpSpPr>
            <a:grpSpLocks noChangeAspect="1"/>
          </p:cNvGrpSpPr>
          <p:nvPr/>
        </p:nvGrpSpPr>
        <p:grpSpPr>
          <a:xfrm>
            <a:off x="3059113" y="5335588"/>
            <a:ext cx="2663825" cy="1477962"/>
            <a:chExt cx="1678" cy="931"/>
          </a:xfrm>
        </p:grpSpPr>
        <p:grpSp>
          <p:nvGrpSpPr>
            <p:cNvPr id="24620" name="Group 28"/>
            <p:cNvGrpSpPr>
              <a:grpSpLocks noChangeAspect="1"/>
            </p:cNvGrpSpPr>
            <p:nvPr/>
          </p:nvGrpSpPr>
          <p:grpSpPr>
            <a:xfrm>
              <a:off x="726" y="0"/>
              <a:ext cx="952" cy="931"/>
              <a:chExt cx="839" cy="931"/>
            </a:xfrm>
          </p:grpSpPr>
          <p:pic>
            <p:nvPicPr>
              <p:cNvPr id="24622" name="Picture 29" descr="052240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839" cy="93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24623" name="Picture 30" descr="5d6aaadcfa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" y="136"/>
                <a:ext cx="635" cy="635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24621" name="Picture 31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615" t="36339" r="28612" b="41602"/>
            <a:stretch>
              <a:fillRect/>
            </a:stretch>
          </p:blipFill>
          <p:spPr>
            <a:xfrm>
              <a:off x="0" y="41"/>
              <a:ext cx="862" cy="89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3" name="Group 32"/>
          <p:cNvGrpSpPr>
            <a:grpSpLocks noChangeAspect="1"/>
          </p:cNvGrpSpPr>
          <p:nvPr/>
        </p:nvGrpSpPr>
        <p:grpSpPr>
          <a:xfrm>
            <a:off x="5875338" y="5229225"/>
            <a:ext cx="2873375" cy="1655763"/>
            <a:chExt cx="1810" cy="1043"/>
          </a:xfrm>
        </p:grpSpPr>
        <p:grpSp>
          <p:nvGrpSpPr>
            <p:cNvPr id="24616" name="Group 33"/>
            <p:cNvGrpSpPr>
              <a:grpSpLocks noChangeAspect="1"/>
            </p:cNvGrpSpPr>
            <p:nvPr/>
          </p:nvGrpSpPr>
          <p:grpSpPr>
            <a:xfrm>
              <a:off x="812" y="0"/>
              <a:ext cx="998" cy="1022"/>
              <a:chExt cx="839" cy="931"/>
            </a:xfrm>
          </p:grpSpPr>
          <p:pic>
            <p:nvPicPr>
              <p:cNvPr id="24618" name="Picture 34" descr="052240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839" cy="93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24619" name="Picture 35" descr="2531170_110615808645_2"/>
              <p:cNvPicPr>
                <a:picLocks noChangeAspect="1"/>
              </p:cNvPicPr>
              <p:nvPr/>
            </p:nvPicPr>
            <p:blipFill>
              <a:blip r:embed="rId7"/>
              <a:srcRect l="8417" t="17250" r="12195" b="9666"/>
              <a:stretch>
                <a:fillRect/>
              </a:stretch>
            </p:blipFill>
            <p:spPr>
              <a:xfrm>
                <a:off x="91" y="136"/>
                <a:ext cx="679" cy="66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24617" name="Picture 36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8464" t="36342" r="68518" b="40640"/>
            <a:stretch>
              <a:fillRect/>
            </a:stretch>
          </p:blipFill>
          <p:spPr>
            <a:xfrm>
              <a:off x="0" y="90"/>
              <a:ext cx="993" cy="953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5" name="Group 37"/>
          <p:cNvGrpSpPr>
            <a:grpSpLocks noChangeAspect="1"/>
          </p:cNvGrpSpPr>
          <p:nvPr/>
        </p:nvGrpSpPr>
        <p:grpSpPr>
          <a:xfrm>
            <a:off x="258763" y="5373688"/>
            <a:ext cx="2657475" cy="1511300"/>
            <a:chExt cx="1674" cy="952"/>
          </a:xfrm>
        </p:grpSpPr>
        <p:pic>
          <p:nvPicPr>
            <p:cNvPr id="24612" name="Picture 38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71730" t="36771" r="6520" b="41499"/>
            <a:stretch>
              <a:fillRect/>
            </a:stretch>
          </p:blipFill>
          <p:spPr>
            <a:xfrm>
              <a:off x="0" y="47"/>
              <a:ext cx="903" cy="905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24613" name="Group 39"/>
            <p:cNvGrpSpPr>
              <a:grpSpLocks noChangeAspect="1"/>
            </p:cNvGrpSpPr>
            <p:nvPr/>
          </p:nvGrpSpPr>
          <p:grpSpPr>
            <a:xfrm>
              <a:off x="721" y="0"/>
              <a:ext cx="953" cy="935"/>
              <a:chExt cx="776" cy="862"/>
            </a:xfrm>
          </p:grpSpPr>
          <p:pic>
            <p:nvPicPr>
              <p:cNvPr id="24614" name="Picture 40" descr="052240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776" cy="86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24615" name="Picture 41" descr="200711114243430"/>
              <p:cNvPicPr>
                <a:picLocks noChangeAspect="1"/>
              </p:cNvPicPr>
              <p:nvPr/>
            </p:nvPicPr>
            <p:blipFill>
              <a:blip r:embed="rId8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95" y="136"/>
                <a:ext cx="468" cy="600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</p:grpSp>
      <p:grpSp>
        <p:nvGrpSpPr>
          <p:cNvPr id="17" name="Group 42"/>
          <p:cNvGrpSpPr>
            <a:grpSpLocks noChangeAspect="1"/>
          </p:cNvGrpSpPr>
          <p:nvPr/>
        </p:nvGrpSpPr>
        <p:grpSpPr>
          <a:xfrm>
            <a:off x="115888" y="3716338"/>
            <a:ext cx="2800350" cy="1584325"/>
            <a:chExt cx="1764" cy="998"/>
          </a:xfrm>
        </p:grpSpPr>
        <p:grpSp>
          <p:nvGrpSpPr>
            <p:cNvPr id="24608" name="Group 43"/>
            <p:cNvGrpSpPr>
              <a:grpSpLocks noChangeAspect="1"/>
            </p:cNvGrpSpPr>
            <p:nvPr/>
          </p:nvGrpSpPr>
          <p:grpSpPr>
            <a:xfrm>
              <a:off x="811" y="0"/>
              <a:ext cx="953" cy="908"/>
              <a:chExt cx="839" cy="931"/>
            </a:xfrm>
          </p:grpSpPr>
          <p:pic>
            <p:nvPicPr>
              <p:cNvPr id="24610" name="Picture 44" descr="052240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839" cy="93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24611" name="Picture 45" descr="2008611113933187_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8" y="135"/>
                <a:ext cx="684" cy="681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24609" name="Picture 46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8464" t="36342" r="68518" b="40640"/>
            <a:stretch>
              <a:fillRect/>
            </a:stretch>
          </p:blipFill>
          <p:spPr>
            <a:xfrm>
              <a:off x="0" y="45"/>
              <a:ext cx="993" cy="953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9" name="Group 47"/>
          <p:cNvGrpSpPr>
            <a:grpSpLocks noChangeAspect="1"/>
          </p:cNvGrpSpPr>
          <p:nvPr/>
        </p:nvGrpSpPr>
        <p:grpSpPr>
          <a:xfrm>
            <a:off x="6011863" y="3644900"/>
            <a:ext cx="2736850" cy="1508125"/>
            <a:chExt cx="1724" cy="950"/>
          </a:xfrm>
        </p:grpSpPr>
        <p:pic>
          <p:nvPicPr>
            <p:cNvPr id="24604" name="Picture 48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71730" t="36771" r="6520" b="41499"/>
            <a:stretch>
              <a:fillRect/>
            </a:stretch>
          </p:blipFill>
          <p:spPr>
            <a:xfrm>
              <a:off x="0" y="45"/>
              <a:ext cx="903" cy="905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24605" name="Group 49"/>
            <p:cNvGrpSpPr>
              <a:grpSpLocks noChangeAspect="1"/>
            </p:cNvGrpSpPr>
            <p:nvPr/>
          </p:nvGrpSpPr>
          <p:grpSpPr>
            <a:xfrm>
              <a:off x="726" y="0"/>
              <a:ext cx="998" cy="931"/>
              <a:chExt cx="839" cy="931"/>
            </a:xfrm>
          </p:grpSpPr>
          <p:pic>
            <p:nvPicPr>
              <p:cNvPr id="24606" name="Picture 50" descr="0522400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839" cy="93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24607" name="Picture 51" descr="610237749510209817"/>
              <p:cNvPicPr>
                <a:picLocks noChangeAspect="1"/>
              </p:cNvPicPr>
              <p:nvPr/>
            </p:nvPicPr>
            <p:blipFill>
              <a:blip r:embed="rId10"/>
              <a:srcRect l="21794" r="20032"/>
              <a:stretch>
                <a:fillRect/>
              </a:stretch>
            </p:blipFill>
            <p:spPr>
              <a:xfrm>
                <a:off x="113" y="136"/>
                <a:ext cx="635" cy="635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</p:grpSp>
      <p:grpSp>
        <p:nvGrpSpPr>
          <p:cNvPr id="21" name="Group 52"/>
          <p:cNvGrpSpPr>
            <a:grpSpLocks noChangeAspect="1"/>
          </p:cNvGrpSpPr>
          <p:nvPr/>
        </p:nvGrpSpPr>
        <p:grpSpPr>
          <a:xfrm>
            <a:off x="2987675" y="3644900"/>
            <a:ext cx="2735263" cy="1557338"/>
            <a:chExt cx="1723" cy="981"/>
          </a:xfrm>
        </p:grpSpPr>
        <p:pic>
          <p:nvPicPr>
            <p:cNvPr id="24601" name="Picture 53" descr="2950862_130732097547_2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615" t="36339" r="28612" b="41602"/>
            <a:stretch>
              <a:fillRect/>
            </a:stretch>
          </p:blipFill>
          <p:spPr>
            <a:xfrm>
              <a:off x="0" y="91"/>
              <a:ext cx="862" cy="89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4602" name="Picture 54" descr="052240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1" y="0"/>
              <a:ext cx="952" cy="93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4603" name="Picture 55" descr="2008117181419203_1"/>
            <p:cNvPicPr>
              <a:picLocks noChangeAspect="1"/>
            </p:cNvPicPr>
            <p:nvPr/>
          </p:nvPicPr>
          <p:blipFill>
            <a:blip r:embed="rId11"/>
            <a:srcRect b="18733"/>
            <a:stretch>
              <a:fillRect/>
            </a:stretch>
          </p:blipFill>
          <p:spPr>
            <a:xfrm>
              <a:off x="862" y="91"/>
              <a:ext cx="771" cy="72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4591" name="WordArt 56"/>
          <p:cNvSpPr>
            <a:spLocks noTextEdit="1"/>
          </p:cNvSpPr>
          <p:nvPr/>
        </p:nvSpPr>
        <p:spPr>
          <a:xfrm>
            <a:off x="900113" y="4005263"/>
            <a:ext cx="7488237" cy="16716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8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谢谢你们，我们出发了！</a:t>
            </a:r>
          </a:p>
        </p:txBody>
      </p:sp>
      <p:pic>
        <p:nvPicPr>
          <p:cNvPr id="19513" name="火车鸣笛2206.WAV">
            <a:hlinkClick action="ppaction://media"/>
          </p:cNvPr>
          <p:cNvPicPr>
            <a:picLocks noRot="1" noChangeAspect="1"/>
          </p:cNvPicPr>
          <p:nvPr>
            <a:audioFile r:link="rId13"/>
            <p:extLst>
              <p:ext uri="{DAA4B4D4-6D71-4841-9C94-3DE7FCFB9230}">
                <p14:media xmlns:d2p1="http://schemas.openxmlformats.org/officeDocument/2006/relationships" xmlns:p14="http://schemas.microsoft.com/office/powerpoint/2010/main" d2p1:embed="rId14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675688" y="6308725"/>
            <a:ext cx="304800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93" name="Oval 58"/>
          <p:cNvSpPr/>
          <p:nvPr/>
        </p:nvSpPr>
        <p:spPr>
          <a:xfrm>
            <a:off x="3205163" y="981075"/>
            <a:ext cx="646112" cy="576263"/>
          </a:xfrm>
          <a:prstGeom prst="ellipse">
            <a:avLst/>
          </a:prstGeom>
          <a:solidFill>
            <a:srgbClr val="FF6600"/>
          </a:solidFill>
          <a:ln w="571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594" name="Text Box 59"/>
          <p:cNvSpPr txBox="1"/>
          <p:nvPr/>
        </p:nvSpPr>
        <p:spPr>
          <a:xfrm>
            <a:off x="3276600" y="977900"/>
            <a:ext cx="431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24595" name="Oval 60"/>
          <p:cNvSpPr/>
          <p:nvPr/>
        </p:nvSpPr>
        <p:spPr>
          <a:xfrm>
            <a:off x="4284663" y="836613"/>
            <a:ext cx="646112" cy="576262"/>
          </a:xfrm>
          <a:prstGeom prst="ellipse">
            <a:avLst/>
          </a:prstGeom>
          <a:solidFill>
            <a:srgbClr val="FF99FF"/>
          </a:solidFill>
          <a:ln w="571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596" name="Oval 62"/>
          <p:cNvSpPr/>
          <p:nvPr/>
        </p:nvSpPr>
        <p:spPr>
          <a:xfrm>
            <a:off x="6588125" y="908050"/>
            <a:ext cx="646113" cy="576263"/>
          </a:xfrm>
          <a:prstGeom prst="ellipse">
            <a:avLst/>
          </a:prstGeom>
          <a:solidFill>
            <a:srgbClr val="66CCFF"/>
          </a:solidFill>
          <a:ln w="571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597" name="Oval 63"/>
          <p:cNvSpPr/>
          <p:nvPr/>
        </p:nvSpPr>
        <p:spPr>
          <a:xfrm>
            <a:off x="8027988" y="908050"/>
            <a:ext cx="646112" cy="576263"/>
          </a:xfrm>
          <a:prstGeom prst="ellipse">
            <a:avLst/>
          </a:prstGeom>
          <a:solidFill>
            <a:srgbClr val="FF3300"/>
          </a:solidFill>
          <a:ln w="571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598" name="Text Box 64"/>
          <p:cNvSpPr txBox="1"/>
          <p:nvPr/>
        </p:nvSpPr>
        <p:spPr>
          <a:xfrm>
            <a:off x="4356100" y="836613"/>
            <a:ext cx="4318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2</a:t>
            </a:r>
          </a:p>
        </p:txBody>
      </p:sp>
      <p:sp>
        <p:nvSpPr>
          <p:cNvPr id="24599" name="Text Box 61"/>
          <p:cNvSpPr txBox="1"/>
          <p:nvPr/>
        </p:nvSpPr>
        <p:spPr>
          <a:xfrm>
            <a:off x="6732588" y="904875"/>
            <a:ext cx="431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24600" name="Text Box 65"/>
          <p:cNvSpPr txBox="1"/>
          <p:nvPr/>
        </p:nvSpPr>
        <p:spPr>
          <a:xfrm>
            <a:off x="8101013" y="904875"/>
            <a:ext cx="431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69 0.01063 L 0.39722 -0.45087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2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06 4.16185E-06 L -0.03942 -0.48255" pathEditMode="relative" ptsTypes="AA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2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0.00555 L 0.03142 -0.46635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0" y="-2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3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59 -0.04694 L 0.49965 -0.72879" pathEditMode="relative" rAng="0" ptsTypes="AA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-3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4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-0.03907 L 0.09861 -0.74173" pathEditMode="relative" rAng="0" ptsTypes="AA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-3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5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3.75723E-06 L -0.09444 -0.74474" pathEditMode="relative" ptsTypes="AA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61" presetID="8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501"/>
                            </p:stCondLst>
                            <p:childTnLst>
                              <p:par>
                                <p:cTn id="64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1502"/>
                            </p:stCondLst>
                            <p:childTnLst>
                              <p:par>
                                <p:cTn id="6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392" fill="hold"/>
                                        <p:tgtEl>
                                          <p:spTgt spid="195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5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2" name="Picture 2" descr="0522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5137" y="-384175"/>
            <a:ext cx="10150475" cy="7700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03" name="WordArt 4"/>
          <p:cNvSpPr>
            <a:spLocks noTextEdit="1"/>
          </p:cNvSpPr>
          <p:nvPr/>
        </p:nvSpPr>
        <p:spPr>
          <a:xfrm>
            <a:off x="3995738" y="3716338"/>
            <a:ext cx="287337" cy="14414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i</a:t>
            </a:r>
          </a:p>
        </p:txBody>
      </p:sp>
      <p:sp>
        <p:nvSpPr>
          <p:cNvPr id="25604" name="WordArt 5"/>
          <p:cNvSpPr>
            <a:spLocks noTextEdit="1"/>
          </p:cNvSpPr>
          <p:nvPr/>
        </p:nvSpPr>
        <p:spPr>
          <a:xfrm>
            <a:off x="4498658" y="4029075"/>
            <a:ext cx="1079500" cy="1033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</a:p>
        </p:txBody>
      </p:sp>
      <p:pic>
        <p:nvPicPr>
          <p:cNvPr id="20485" name="Picture 14" descr="200411061040146149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92275" y="333375"/>
            <a:ext cx="6119813" cy="36004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6"/>
          <p:cNvGrpSpPr/>
          <p:nvPr/>
        </p:nvGrpSpPr>
        <p:grpSpPr>
          <a:xfrm>
            <a:off x="3419475" y="5157788"/>
            <a:ext cx="1728788" cy="576262"/>
            <a:chExt cx="1089" cy="363"/>
          </a:xfrm>
        </p:grpSpPr>
        <p:sp>
          <p:nvSpPr>
            <p:cNvPr id="25612" name="AutoShape 16"/>
            <p:cNvSpPr/>
            <p:nvPr/>
          </p:nvSpPr>
          <p:spPr>
            <a:xfrm>
              <a:off x="0" y="0"/>
              <a:ext cx="1089" cy="272"/>
            </a:xfrm>
            <a:custGeom>
              <a:gdLst>
                <a:gd name="txL" fmla="*/ 3372 w 21600"/>
                <a:gd name="txT" fmla="*/ 5400 h 21600"/>
                <a:gd name="txR" fmla="*/ 18902 w 21600"/>
                <a:gd name="txB" fmla="*/ 16200 h 21600"/>
              </a:gdLst>
              <a:cxnLst>
                <a:cxn ang="0">
                  <a:pos x="817" y="0"/>
                </a:cxn>
                <a:cxn ang="0">
                  <a:pos x="817" y="68"/>
                </a:cxn>
                <a:cxn ang="0">
                  <a:pos x="170" y="68"/>
                </a:cxn>
                <a:cxn ang="0">
                  <a:pos x="170" y="204"/>
                </a:cxn>
                <a:cxn ang="0">
                  <a:pos x="817" y="204"/>
                </a:cxn>
                <a:cxn ang="0">
                  <a:pos x="817" y="272"/>
                </a:cxn>
                <a:cxn ang="0">
                  <a:pos x="1089" y="136"/>
                </a:cxn>
                <a:cxn ang="0">
                  <a:pos x="817" y="0"/>
                </a:cxn>
                <a:cxn ang="0">
                  <a:pos x="68" y="68"/>
                </a:cxn>
                <a:cxn ang="0">
                  <a:pos x="68" y="204"/>
                </a:cxn>
                <a:cxn ang="0">
                  <a:pos x="136" y="204"/>
                </a:cxn>
                <a:cxn ang="0">
                  <a:pos x="136" y="68"/>
                </a:cxn>
                <a:cxn ang="0">
                  <a:pos x="68" y="68"/>
                </a:cxn>
                <a:cxn ang="0">
                  <a:pos x="0" y="68"/>
                </a:cxn>
                <a:cxn ang="0">
                  <a:pos x="0" y="204"/>
                </a:cxn>
                <a:cxn ang="0">
                  <a:pos x="34" y="204"/>
                </a:cxn>
                <a:cxn ang="0">
                  <a:pos x="34" y="68"/>
                </a:cxn>
                <a:cxn ang="0">
                  <a:pos x="0" y="68"/>
                </a:cxn>
              </a:cxnLst>
              <a:rect l="txL" t="txT" r="txR" b="tx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5613" name="Oval 17"/>
            <p:cNvSpPr/>
            <p:nvPr/>
          </p:nvSpPr>
          <p:spPr>
            <a:xfrm>
              <a:off x="226" y="227"/>
              <a:ext cx="136" cy="136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5614" name="Oval 18"/>
            <p:cNvSpPr/>
            <p:nvPr/>
          </p:nvSpPr>
          <p:spPr>
            <a:xfrm>
              <a:off x="544" y="226"/>
              <a:ext cx="136" cy="137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5607" name="WordArt 19"/>
          <p:cNvSpPr>
            <a:spLocks noTextEdit="1"/>
          </p:cNvSpPr>
          <p:nvPr/>
        </p:nvSpPr>
        <p:spPr>
          <a:xfrm>
            <a:off x="3997325" y="3716338"/>
            <a:ext cx="287338" cy="14414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i</a:t>
            </a:r>
          </a:p>
        </p:txBody>
      </p:sp>
      <p:sp>
        <p:nvSpPr>
          <p:cNvPr id="20491" name="Rectangle 21"/>
          <p:cNvSpPr/>
          <p:nvPr/>
        </p:nvSpPr>
        <p:spPr>
          <a:xfrm>
            <a:off x="4067175" y="2852738"/>
            <a:ext cx="1346200" cy="23780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r>
              <a:rPr lang="zh-CN" altLang="en-US" sz="15000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sz="15000">
                <a:latin typeface="Arial" pitchFamily="34" charset="0"/>
                <a:ea typeface="宋体" panose="02010600030101010101" pitchFamily="2" charset="-122"/>
              </a:rPr>
              <a:t>ˊ</a:t>
            </a:r>
          </a:p>
        </p:txBody>
      </p:sp>
      <p:grpSp>
        <p:nvGrpSpPr>
          <p:cNvPr id="3" name="Group 12"/>
          <p:cNvGrpSpPr/>
          <p:nvPr/>
        </p:nvGrpSpPr>
        <p:grpSpPr>
          <a:xfrm>
            <a:off x="5364163" y="908050"/>
            <a:ext cx="2952750" cy="2457450"/>
            <a:chExt cx="1860" cy="1548"/>
          </a:xfrm>
        </p:grpSpPr>
        <p:pic>
          <p:nvPicPr>
            <p:cNvPr id="25610" name="Picture 25" descr="535044_ciooo_com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816" cy="154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5611" name="Text Box 26"/>
            <p:cNvSpPr txBox="1"/>
            <p:nvPr/>
          </p:nvSpPr>
          <p:spPr>
            <a:xfrm>
              <a:off x="517" y="172"/>
              <a:ext cx="1343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iu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path" presetSubtype="0" dur="5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1664 L -0.21806 0.05781 C -0.24201 0.07353 -0.27535 0.10151 -0.30816 0.13341 C -0.34549 0.16971 -0.37465 0.20232 -0.39288 0.22775 L -0.47934 0.34844" pathEditMode="relative" rAng="1540947539" ptsTypes="FffFF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32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/>
          <p:cNvSpPr txBox="1"/>
          <p:nvPr/>
        </p:nvSpPr>
        <p:spPr>
          <a:xfrm>
            <a:off x="5181600" y="2803525"/>
            <a:ext cx="1143000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6000" b="0">
                <a:latin typeface="Arial Black" panose="020b0a04020102020204" pitchFamily="34" charset="0"/>
                <a:ea typeface="Times New Roman" panose="02020603050405020304" pitchFamily="18" charset="0"/>
                <a:hlinkClick r:id="rId2"/>
              </a:rPr>
              <a:t>iu</a:t>
            </a:r>
            <a:endParaRPr lang="en-US" altLang="zh-CN" sz="6000" b="0">
              <a:latin typeface="Arial Black" panose="020b0a04020102020204" pitchFamily="34" charset="0"/>
              <a:ea typeface="宋体" panose="02010600030101010101" pitchFamily="2" charset="-122"/>
            </a:endParaRPr>
          </a:p>
        </p:txBody>
      </p:sp>
      <p:pic>
        <p:nvPicPr>
          <p:cNvPr id="26627" name="Picture 3" descr="dy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38" y="982663"/>
            <a:ext cx="2011362" cy="617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8" name="Picture 4" descr="iu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1905000"/>
            <a:ext cx="3074988" cy="27289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9" name="Text Box 5"/>
          <p:cNvSpPr txBox="1"/>
          <p:nvPr/>
        </p:nvSpPr>
        <p:spPr>
          <a:xfrm>
            <a:off x="1768475" y="4783138"/>
            <a:ext cx="6332538" cy="1736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/>
            <a:r>
              <a:rPr lang="zh-CN" altLang="en-US" sz="5400">
                <a:latin typeface="Arial" pitchFamily="34" charset="0"/>
                <a:ea typeface="宋体" panose="02010600030101010101" pitchFamily="2" charset="-122"/>
              </a:rPr>
              <a:t>姐姐游泳 iu iu iu</a:t>
            </a:r>
          </a:p>
          <a:p>
            <a:pPr lvl="0" eaLnBrk="1" hangingPunct="1"/>
            <a:r>
              <a:rPr lang="zh-CN" altLang="en-US" sz="5400">
                <a:latin typeface="Arial" pitchFamily="34" charset="0"/>
                <a:ea typeface="宋体" panose="02010600030101010101" pitchFamily="2" charset="-122"/>
              </a:rPr>
              <a:t>游泳游泳 iu iu iu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标调练习，我能行！</a:t>
            </a:r>
          </a:p>
        </p:txBody>
      </p:sp>
      <p:sp>
        <p:nvSpPr>
          <p:cNvPr id="23555" name="Rectangle 3"/>
          <p:cNvSpPr>
            <a:spLocks noGrp="1"/>
          </p:cNvSpPr>
          <p:nvPr>
            <p:ph idx="1"/>
          </p:nvPr>
        </p:nvSpPr>
        <p:spPr>
          <a:xfrm>
            <a:off x="299085" y="2021205"/>
            <a:ext cx="8954770" cy="3459480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4400" b="1">
                <a:latin typeface="仿宋" panose="02010609060101010101" pitchFamily="49" charset="-122"/>
                <a:ea typeface="仿宋" panose="02010609060101010101" pitchFamily="49" charset="-122"/>
              </a:rPr>
              <a:t>回顾标调口诀：</a:t>
            </a:r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i </a:t>
            </a:r>
            <a:r>
              <a:rPr lang="en-US" altLang="zh-CN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u</a:t>
            </a:r>
            <a:r>
              <a:rPr lang="zh-CN" altLang="en-US" sz="44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并列标在后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2" descr="0522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8162" y="-455612"/>
            <a:ext cx="10221912" cy="7845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1" name="Picture 3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3032125"/>
            <a:ext cx="2312988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Picture 4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4913" y="3032125"/>
            <a:ext cx="2312987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3" name="Picture 5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3068638"/>
            <a:ext cx="2312988" cy="2917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4" name="Picture 6" descr="u=4231503233,871141782&amp;fm=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788" y="3068638"/>
            <a:ext cx="2312987" cy="29178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7"/>
          <p:cNvGrpSpPr/>
          <p:nvPr/>
        </p:nvGrpSpPr>
        <p:grpSpPr>
          <a:xfrm>
            <a:off x="396875" y="1916113"/>
            <a:ext cx="2735263" cy="1919287"/>
            <a:chExt cx="1723" cy="1209"/>
          </a:xfrm>
        </p:grpSpPr>
        <p:pic>
          <p:nvPicPr>
            <p:cNvPr id="27672" name="Picture 8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1889" t="34592" b="37897"/>
            <a:stretch>
              <a:fillRect/>
            </a:stretch>
          </p:blipFill>
          <p:spPr>
            <a:xfrm>
              <a:off x="0" y="91"/>
              <a:ext cx="1723" cy="111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73" name="Text Box 9"/>
            <p:cNvSpPr txBox="1"/>
            <p:nvPr/>
          </p:nvSpPr>
          <p:spPr>
            <a:xfrm>
              <a:off x="498" y="0"/>
              <a:ext cx="771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en-US" altLang="zh-CN" sz="8000">
                  <a:latin typeface="Arial" pitchFamily="34" charset="0"/>
                  <a:ea typeface="黑体" panose="02010609060101010101" pitchFamily="49" charset="-122"/>
                </a:rPr>
                <a:t>﹣</a:t>
              </a:r>
            </a:p>
          </p:txBody>
        </p:sp>
      </p:grpSp>
      <p:sp>
        <p:nvSpPr>
          <p:cNvPr id="27656" name="Text Box 19"/>
          <p:cNvSpPr txBox="1"/>
          <p:nvPr/>
        </p:nvSpPr>
        <p:spPr>
          <a:xfrm>
            <a:off x="1476375" y="1484313"/>
            <a:ext cx="26638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7" name="WordArt 20"/>
          <p:cNvSpPr>
            <a:spLocks noTextEdit="1"/>
          </p:cNvSpPr>
          <p:nvPr/>
        </p:nvSpPr>
        <p:spPr>
          <a:xfrm>
            <a:off x="971550" y="1052513"/>
            <a:ext cx="3671888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8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戴上声调帽</a:t>
            </a:r>
          </a:p>
        </p:txBody>
      </p:sp>
      <p:pic>
        <p:nvPicPr>
          <p:cNvPr id="27658" name="Picture 21" descr="200810151342539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0563" y="1485900"/>
            <a:ext cx="3173412" cy="447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9" name="Text Box 34"/>
          <p:cNvSpPr txBox="1"/>
          <p:nvPr/>
        </p:nvSpPr>
        <p:spPr>
          <a:xfrm>
            <a:off x="1187450" y="2349500"/>
            <a:ext cx="1368425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7200">
                <a:latin typeface="Arial" pitchFamily="34" charset="0"/>
                <a:ea typeface="宋体" panose="02010600030101010101" pitchFamily="2" charset="-122"/>
              </a:rPr>
              <a:t>iu</a:t>
            </a:r>
          </a:p>
        </p:txBody>
      </p:sp>
      <p:grpSp>
        <p:nvGrpSpPr>
          <p:cNvPr id="3" name="Group 14"/>
          <p:cNvGrpSpPr/>
          <p:nvPr/>
        </p:nvGrpSpPr>
        <p:grpSpPr>
          <a:xfrm>
            <a:off x="2268538" y="1989138"/>
            <a:ext cx="2808287" cy="2170112"/>
            <a:chExt cx="1769" cy="1367"/>
          </a:xfrm>
        </p:grpSpPr>
        <p:pic>
          <p:nvPicPr>
            <p:cNvPr id="27670" name="Picture 40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000" t="66180"/>
            <a:stretch>
              <a:fillRect/>
            </a:stretch>
          </p:blipFill>
          <p:spPr>
            <a:xfrm rot="359626">
              <a:off x="0" y="0"/>
              <a:ext cx="1769" cy="136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71" name="Text Box 41"/>
            <p:cNvSpPr txBox="1"/>
            <p:nvPr/>
          </p:nvSpPr>
          <p:spPr>
            <a:xfrm>
              <a:off x="635" y="126"/>
              <a:ext cx="771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黑体" panose="02010609060101010101" pitchFamily="49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黑体" panose="02010609060101010101" pitchFamily="49" charset="-122"/>
                </a:rPr>
                <a:t>ˊ</a:t>
              </a:r>
            </a:p>
          </p:txBody>
        </p:sp>
      </p:grpSp>
      <p:sp>
        <p:nvSpPr>
          <p:cNvPr id="27661" name="Text Box 39"/>
          <p:cNvSpPr txBox="1"/>
          <p:nvPr/>
        </p:nvSpPr>
        <p:spPr>
          <a:xfrm>
            <a:off x="3203575" y="2349500"/>
            <a:ext cx="1368425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7200">
                <a:latin typeface="Arial" pitchFamily="34" charset="0"/>
                <a:ea typeface="宋体" panose="02010600030101010101" pitchFamily="2" charset="-122"/>
              </a:rPr>
              <a:t>iu</a:t>
            </a:r>
          </a:p>
        </p:txBody>
      </p:sp>
      <p:grpSp>
        <p:nvGrpSpPr>
          <p:cNvPr id="4" name="Group 18"/>
          <p:cNvGrpSpPr/>
          <p:nvPr/>
        </p:nvGrpSpPr>
        <p:grpSpPr>
          <a:xfrm>
            <a:off x="4284663" y="2085975"/>
            <a:ext cx="2735262" cy="1774825"/>
            <a:chExt cx="1723" cy="1118"/>
          </a:xfrm>
        </p:grpSpPr>
        <p:pic>
          <p:nvPicPr>
            <p:cNvPr id="27668" name="Picture 14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1889" t="34592" b="37897"/>
            <a:stretch>
              <a:fillRect/>
            </a:stretch>
          </p:blipFill>
          <p:spPr>
            <a:xfrm>
              <a:off x="0" y="0"/>
              <a:ext cx="1723" cy="111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69" name="Text Box 15"/>
            <p:cNvSpPr txBox="1"/>
            <p:nvPr/>
          </p:nvSpPr>
          <p:spPr>
            <a:xfrm>
              <a:off x="544" y="111"/>
              <a:ext cx="680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ˇ</a:t>
              </a:r>
            </a:p>
          </p:txBody>
        </p:sp>
      </p:grpSp>
      <p:sp>
        <p:nvSpPr>
          <p:cNvPr id="27663" name="Text Box 38"/>
          <p:cNvSpPr txBox="1"/>
          <p:nvPr/>
        </p:nvSpPr>
        <p:spPr>
          <a:xfrm>
            <a:off x="5076508" y="2349500"/>
            <a:ext cx="1368425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7200">
                <a:latin typeface="Arial" pitchFamily="34" charset="0"/>
                <a:ea typeface="宋体" panose="02010600030101010101" pitchFamily="2" charset="-122"/>
              </a:rPr>
              <a:t>iu</a:t>
            </a:r>
          </a:p>
        </p:txBody>
      </p:sp>
      <p:grpSp>
        <p:nvGrpSpPr>
          <p:cNvPr id="5" name="Group 22"/>
          <p:cNvGrpSpPr/>
          <p:nvPr/>
        </p:nvGrpSpPr>
        <p:grpSpPr>
          <a:xfrm>
            <a:off x="6084888" y="1989138"/>
            <a:ext cx="2808287" cy="2170112"/>
            <a:chExt cx="1769" cy="1367"/>
          </a:xfrm>
        </p:grpSpPr>
        <p:pic>
          <p:nvPicPr>
            <p:cNvPr id="27666" name="Picture 17" descr="20100616173230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50000" t="66180"/>
            <a:stretch>
              <a:fillRect/>
            </a:stretch>
          </p:blipFill>
          <p:spPr>
            <a:xfrm rot="359626">
              <a:off x="0" y="0"/>
              <a:ext cx="1769" cy="136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67" name="Text Box 18"/>
            <p:cNvSpPr txBox="1"/>
            <p:nvPr/>
          </p:nvSpPr>
          <p:spPr>
            <a:xfrm>
              <a:off x="544" y="126"/>
              <a:ext cx="589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8000">
                  <a:latin typeface="Arial" pitchFamily="34" charset="0"/>
                  <a:ea typeface="宋体" panose="02010600030101010101" pitchFamily="2" charset="-122"/>
                </a:rPr>
                <a:t> </a:t>
              </a:r>
              <a:r>
                <a:rPr lang="en-US" altLang="zh-CN" sz="8000">
                  <a:latin typeface="Arial" pitchFamily="34" charset="0"/>
                  <a:ea typeface="宋体" panose="02010600030101010101" pitchFamily="2" charset="-122"/>
                </a:rPr>
                <a:t>ˋ</a:t>
              </a:r>
            </a:p>
          </p:txBody>
        </p:sp>
      </p:grpSp>
      <p:sp>
        <p:nvSpPr>
          <p:cNvPr id="27665" name="Text Box 37"/>
          <p:cNvSpPr txBox="1"/>
          <p:nvPr/>
        </p:nvSpPr>
        <p:spPr>
          <a:xfrm>
            <a:off x="6948488" y="2349500"/>
            <a:ext cx="1368425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7200">
                <a:latin typeface="Arial" pitchFamily="34" charset="0"/>
                <a:ea typeface="宋体" panose="02010600030101010101" pitchFamily="2" charset="-122"/>
              </a:rPr>
              <a:t>iu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6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https://d.book118.com/656030041014010050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微软雅黑</vt:lpstr>
      <vt:lpstr>宋体</vt:lpstr>
      <vt:lpstr>新宋体</vt:lpstr>
      <vt:lpstr>黑体</vt:lpstr>
      <vt:lpstr>仿宋</vt:lpstr>
      <vt:lpstr>Arial Black</vt:lpstr>
      <vt:lpstr>Times New Roman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标调练习，我能行！</vt:lpstr>
      <vt:lpstr>PowerPoint Presentation</vt:lpstr>
      <vt:lpstr>PowerPoint Presentation</vt:lpstr>
      <vt:lpstr>PowerPoint Presentation</vt:lpstr>
      <vt:lpstr>PowerPoint Presentation</vt:lpstr>
      <vt:lpstr>标调练习，我能行！</vt:lpstr>
      <vt:lpstr>PowerPoint Presentation</vt:lpstr>
      <vt:lpstr>PowerPoint Presentation</vt:lpstr>
      <vt:lpstr>PowerPoint Presentation</vt:lpstr>
      <vt:lpstr>标调练习，我能行！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2024-09-15T05:01:16.849</cp:lastPrinted>
  <dcterms:created xsi:type="dcterms:W3CDTF">2024-09-14T21:01:16Z</dcterms:created>
  <dcterms:modified xsi:type="dcterms:W3CDTF">2024-09-14T21:01:18Z</dcterms:modified>
</cp:coreProperties>
</file>