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4A270-0AE3-496F-B580-8823DD7BE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64A85C-F0F8-4F4F-BADF-B44C9A0B9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1A6D8E-FA4B-48E6-A53B-721084C38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26385D-D0CF-4490-85D6-DA8AF995B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6FE041-77E8-49AD-A970-410CCB726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84C19D-377E-4BBF-91F1-F467ABA1F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3980A8-4E79-48B5-A70E-2A7D03B3D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692B38-D48C-4063-805A-BE62ABC1D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0F1BAC-0EF2-4610-A467-A22A41BA7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6E47C9-A455-4B24-A87C-700CA2901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2247E-2671-4255-9F33-0E89E8F51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0300521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电商平台的网络安全与信息保护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电商平台网络安全概述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电商平台的信息保护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电商平台的网络安全防护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电商平台的应急响应与恢复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电商平台的安全意识教育与培训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电商平台的安全合作与监管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电商平台网络安全概述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电商平台网络安全是指通过技术和管理手段，保障电商平台及其用户数据的安全性和完整性，防止未经授权的访问、泄露、破坏、修改等行为。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随着电商行业的快速发展，电商平台网络安全已经成为保障用户权益、维护市场秩序、提升企业竞争力的重要因素。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792" r="13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黑客攻击、病毒传播、内部泄露、网络犯罪等都是电商平台面临的威胁。这些威胁可能导致用户数据泄露、交易欺诈、网站瘫痪等严重后果。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威胁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电商平台网络安全面临的挑战包括技术更新迅速、攻击手段多样化、防御难度加大等。同时，电商平台需要面对不同国家和地区的法律法规和政策要求，确保合规运营。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威胁与挑战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各国政府和国际组织制定了相关的法律法规和标准，要求电商平台必须遵守，如欧盟的GDPR、中国的《网络安全法》等。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政府对电商平台实施监管，要求企业加强网络安全管理、完善安全技术措施、提高应急响应能力等。同时，政府也会出台相关政策鼓励电商行业健康发展，如支持电商技术创新、优化营商环境等。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969" r="17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法律法规与政策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电商平台的信息保护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728" b="1172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个人信息保护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用户隐私政策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电商平台应制定明确的用户隐私政策，明确收集、使用和保护用户个人信息的原则和规范。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加密传输与存储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采用加密技术对用户个人信息进行传输和存储，确保数据在传输和存储过程中的安全。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访问控制与权限管理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对访问用户个人信息的操作进行严格控制，并实施权限管理，防止未经授权的访问和泄露。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交易记录与订单信息保护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对交易记录和订单信息进行加密处理，确保用户交易信息的保密性和完整性。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反欺诈系统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建立有效的反欺诈系统，通过识别和预防欺诈行为，保护用户的交易安全。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提供安全的支付方式，保障用户在电商平台上进行交易的资金安全。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1401" b="11401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交易信息保护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对平台上的商品进行知识产权审查，防止侵犯知识产权的商品在平台上销售。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知识产权审查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708" r="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投诉与举报机制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17" b="1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处罚与追责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建立知识产权投诉与举报机制，鼓励用户积极维护自己的知识产权权益。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对侵犯知识产权的行为进行处罚和追责，维护良好的知识产权保护环境。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知识产权保护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电商平台的网络安全防护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55" r="310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通过设置防火墙规则，限制未经授权的网络访问，防止非法入侵和数据泄露。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实时监控网络流量和用户行为，发现异常及时报警，协助管理员快速定位和处置安全威胁。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入侵检测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防火墙与入侵检测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821" r="1682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数据加密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对敏感数据进行加密存储，确保数据在传输和存储过程中的机密性和完整性。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身份认证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采用多因素认证方式，如用户名密码、动态令牌、生物识别等，确保用户身份的真实性和合法性。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数据加密与身份认证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https://d.book118.com/656030052130010040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2024-09-07T00:20:53.666</cp:lastPrinted>
  <dcterms:created xsi:type="dcterms:W3CDTF">2024-09-06T16:20:53Z</dcterms:created>
  <dcterms:modified xsi:type="dcterms:W3CDTF">2024-09-06T16:20:55Z</dcterms:modified>
</cp:coreProperties>
</file>