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010C2-C5D5-4E28-B945-1AE4E93CB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2FBE0-5A27-4FCB-91B3-5DA2D90C3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C203C-CE07-4AB8-892F-763624337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C98CB-233B-4D9A-BDAD-AE25823EB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AD20D2-D27B-4542-916F-E16400D8A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86528C-7AA6-4694-96C4-995761EA1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48F1A8-AD26-41DD-B8F9-53E5246D3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5CE9A-848D-4383-9A2B-26623F55D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2516B-349B-48FA-86EF-610088C90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0F4F2-8A42-41D2-AC79-94D6301DC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D8033-0F42-4E55-8BA1-4842ABCAF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0213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心理健康活动月总结经验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心理健康活动月的背景和目的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随着社会压力的增大，心理健康问题日益受到关注。为了提高大众对心理健康的重视，促进心理健康知识的普及，每年定期举办心理健康活动月。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通过举办各种心理健康活动，增强大众的心理健康意识，提高心理问题的识别和应对能力，减少心理问题的发生，促进社会的和谐与稳定。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心理健康活动月的形式多样，包括线上和线下活动，如讲座、工作坊、展览、义诊等。这些活动旨在满足不同人群的需求，提供全方位的心理健康服务。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参与心理健康活动月的人群广泛，包括学生、教师、医护人员、企事业单位员工、社区居民等。这些人群通过参与活动，能够获得心理健康知识和技能，提升自身的心理素质。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为了了解活动月的实施效果，可以采用多种评估方法，如问卷调查、访谈、观察等。评估结果可以为后续活动的改进提供参考，促进心理健康活动的持续发展。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活动月概况介绍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76" r="233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12" r="177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确保活动主题与心理健康相关，能够吸引参与者的关注和兴趣。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明确活动目标，如提高心理健康意识、传播心理健康知识、提供心理支持等。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活动主题和目标设定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制定详细的宣传计划，包括宣传渠道、宣传内容、宣传时间等。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利用社交媒体、网络平台、校园广播等多种渠道进行宣传，提高活动知名度。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利用多种渠道宣传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制定宣传计划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根据活动需要，提前准备相关物资，如宣传资料、活动道具、座椅等。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准备物资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选择合适的场地，确保活动顺利进行，并根据活动规模和形式进行场地布置。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场地安排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活动物资和场地准备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主题讲座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工作坊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宣传活动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通过海报、宣传册、社交媒体等渠道宣传心理健康知识，提高大众的心理健康意识。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组织心理健康工作坊，提供实际操作和互动体验，帮助参与者掌握心理调适技巧。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邀请专家进行心理健康主题讲座，提高大众对心理健康的认识。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提供现场或在线心理咨询，为有需要的人提供心理支持和指导。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策划团队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宣传团队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讲师团队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志愿者团队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活动参与人员和分工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负责活动的整体策划和组织，包括主题确定、活动安排、资源协调等。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负责活动的宣传推广，包括设计海报、制作宣传册、发布社交媒体内容等。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负责主题讲座和工作坊的授课，分享专业知识和经验。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协助活动的现场布置、秩序维护、咨询解答等工作。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https://d.book118.com/656030213002010100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2024-09-23T17:56:36.357</cp:lastPrinted>
  <dcterms:created xsi:type="dcterms:W3CDTF">2024-09-23T09:56:36Z</dcterms:created>
  <dcterms:modified xsi:type="dcterms:W3CDTF">2024-09-23T09:56:38Z</dcterms:modified>
</cp:coreProperties>
</file>