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B55AD-7B46-4C53-B24D-32D2E2E58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08E8D-387D-4F03-8ACF-555589B19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F6C0F-B47F-4421-935C-D994D6FD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4FDA7-96B0-406C-B733-3025B468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CC176-DE7E-419B-9B13-B47AA921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FD19A7-E0C9-40C0-9F8B-182932442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4FC3D-C904-4E8B-88CA-7F8A8539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C784E-1B45-4F62-AC6A-B994E697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BF58F-26C5-46F6-9AF1-80D01F0D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410F8-8656-41BF-B645-788C4E9EB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7B46F-C34E-4851-BB89-3031EE3E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0141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工程数学积分变换第四版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离散时间信号与系统分析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工程数学积分变换在信号处理中的应用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工程数学积分变换在控制工程中的应用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通过特定的核函数，将原函数转换为另一函数的过程，实现函数空间之间的映射。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积分变换的定义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积分变换通常具有线性性质，即变换的叠加原理成立。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在一定条件下，积分变换存在且唯一。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变换的存在性与唯一性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Fourier变换的出现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19世纪初，法国数学家Fourier提出了著名的Fourier级数，为积分变换的发展奠定了基础。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其他变换的发展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随后出现了Laplace变换、Mellin变换等一系列重要的积分变换。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从18世纪开始，数学家们开始研究通过积分来求解微分方程的方法。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375" b="8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在通信、图像处理等领域，通过Fourier变换等将信号从时域转换到频域进行分析和处理。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在控制工程、电路分析等领域，利用Laplace变换分析系统的稳定性和性能。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通过离散化的方法，将连续的积分变换转化为离散的数值计算问题，应用于计算机仿真和数值分析。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积分变换在工程领域的应用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傅里叶变换是一种将时域信号转换为频域信号的数学工具，通过对信号进行分解，得到不同频率分量的幅度和相位信息。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傅里叶变换具有线性、时移性、频移性、共轭对称性、微分性、积分性等基本性质，这些性质在信号处理和系统分析中具有重要意义。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通过直接计算傅里叶变换的积分公式，得到信号的频谱。这种方法适用于简单信号或已知解析表达式的信号。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对于复杂信号或无法直接计算的情况，可以采用数值计算方法，如快速傅里叶变换（FFT）等，通过计算机程序实现信号的频谱分析。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图像压缩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在图像处理中，傅里叶变换可以将图像从空间域转换到频率域，通过对高频分量进行压缩，实现图像的压缩存储和传输。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在控制系统和信号处理系统中，傅里叶变换可以用于分析系统的频率响应和稳定性，为系统设计和优化提供依据。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信号滤波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利用傅里叶变换可以将信号分解为不同频率分量，通过对特定频率分量进行增强或抑制，实现信号的滤波处理。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傅里叶变换的应用举例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拉普拉斯变换是一种线性积分变换，它将一个有实数变元的函数转换为一个复变元函数。拉普拉斯变换在工程学、物理学和数学等领域都有广泛的应用。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拉普拉斯变换具有线性性、时移性、频移性、微分性、积分性等重要性质。这些性质使得拉普拉斯变换在求解常微分方程、偏微分方程以及进行函数逼近等方面具有优势。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拉普拉斯变换的定义与性质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根据拉普拉斯变换的定义，直接计算函数的积分表达式。这种方法适用于一些简单的函数，但对于复杂的函数可能难以求解。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通过查阅拉普拉斯变换表，找到与待求解函数对应的变换结果。这种方法适用于一些常见的函数，但对于不常见的函数可能无法找到对应的变换结果。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利用拉普拉斯变换的性质，将复杂的函数拆分成简单的函数进行变换。这种方法需要灵活运用拉普拉斯变换的性质，对函数进行适当的拆分和组合。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性质应用法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拉普拉斯变换的求解方法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https://d.book118.com/656031014124010045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2024-09-14T06:49:44.319</cp:lastPrinted>
  <dcterms:created xsi:type="dcterms:W3CDTF">2024-09-13T22:49:44Z</dcterms:created>
  <dcterms:modified xsi:type="dcterms:W3CDTF">2024-09-13T22:49:46Z</dcterms:modified>
</cp:coreProperties>
</file>