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10488-E9D5-4A28-A210-6DB4FE9D7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BB9B8-133F-4776-A787-32F78D63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C55A8-BB27-4C69-A8D2-3947AA43D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34DCA-A914-4C09-ADBF-662CCF9E5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A2BD1-1DA1-465B-B7CD-C6F3BCA5A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90B11F-FD8A-4AD0-96A3-A86A2B6F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AC48B-9590-40FD-A532-8ED3ACF9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92C5D-F2E6-4D37-9669-7409A2EC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2E3A0-F47F-45A6-8BAC-759DD177E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1FDAE-6542-4FE5-9CAD-204AD2B59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C2EC8-1FE1-4A49-B375-E834D24F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102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翻身叩背护理小讲课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翻身叩背护理的简介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翻身叩背护理的操作步骤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翻身叩背护理的注意事项与禁忌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翻身叩背护理的实践应用与案例分享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翻身叩背护理是一种通过定期改变患者体位和轻拍背部来促进排痰、预防肺部并发症的护理方法。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对于长期卧床或呼吸系统疾病的患者，翻身叩背护理有助于预防肺部感染、肺不张等并发症，提高患者的生活质量和康复效果。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适用于长期卧床、呼吸系统疾病、术后康复等需要排痰的患者。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医院、康复中心、家庭护理等场所。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护理原理与技巧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掌握正确的叩背手法，力度适中，避免过度用力；根据患者的具体情况和需求，制定个性化的翻身叩背护理计划；注意观察患者的反应和痰液情况，及时调整护理方案。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通过定期翻身改变患者体位，利用重力的作用促进痰液的流动和排出；通过叩背产生振动，使痰液松动并排出。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翻身叩背护理的操作步骤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56" r="25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软枕、毛巾、护理垫等。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确保环境安静、舒适、温暖，无障碍物。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准备工具与环境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将患者侧卧，头部下方垫软枕，身体与床面呈30-45度角。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患者仰卧，头部下方垫软枕，双臂自然放于身体两侧，双腿自然伸直。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正确体位与姿势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仰卧位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叩背时应适度用力，以患者能承受为宜，避免过度用力导致疼痛或不适。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叩背频率一般为每分钟60-120次，每次叩背3-5下，叩背时应均匀分布力度，避免局部过度叩打。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叩背的力度与频率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翻身的方法与注意事项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协助患者侧卧，一手放在患者肩部，另一手放在臀部，轻轻将患者翻至另一侧。注意保持患者身体呈一条直线，避免扭曲或弯曲。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翻身时应避免拖、拉、推等动作，以免对患者造成伤害。同时注意观察患者的面色、呼吸等生命体征，如有异常及时处理。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翻身叩背护理的注意事项与禁忌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https://d.book118.com/656031024021010042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2024-09-09T08:47:47.916</cp:lastPrinted>
  <dcterms:created xsi:type="dcterms:W3CDTF">2024-09-09T00:47:47Z</dcterms:created>
  <dcterms:modified xsi:type="dcterms:W3CDTF">2024-09-09T00:47:50Z</dcterms:modified>
</cp:coreProperties>
</file>