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B42FD-9A18-4C69-A94C-0E39DB233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7E9F1-E691-40E4-8A92-3561E6518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1EE16-4103-4928-8066-DEADCA4EC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E8BDB-65D7-4A51-96B9-132A1872B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2738AD-459C-420E-9DC2-E5F7F6008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29FDB-0FB2-4620-AAD0-74F0E435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984B3-5D30-4E23-B17D-F1212036D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EEB46-B9E0-4DC4-A61B-1AA88F54A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F019C-61FE-41BE-88BB-180FEF7E8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568FB-7356-4E2F-8D5D-226091A8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E76F9-ED11-478B-8EEC-EBA012A2D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1115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卧床老人舒适护理PPT\n## 1.卧床老人舒适护理的重要性及需求\n### 1.1老年人生理心理特点及需求分析\n### 1.2长期卧床对老人身体心理的影响\n### 1.3舒适护理在卧床老人护理中的重要性\n## 2.卧床老人舒适护理的环境优化\n### 2.1居室环境布置与调整\n### 2.2温度湿度光线调节及空气净化\n### 2.3预防压疮的床垫与坐垫选择\n## 3.卧床老人舒适护理的日常生活照顾\n### 3.1饮食与营养管理\n### 3.2清洁与个人卫生护理\n### 3.3排泄与卧位变换\n## 4.卧床老人舒适护理的康复锻炼与心理疏导\n### 4.1康复锻炼与康复治疗\n### 4.2心理疏导与沟通技巧\n### 4.3社会支持与家庭参与\n## 5.卧床老人舒适护理的并发症预防与护理\n### 5.1压疮预防与护理\n### 5.2肺部感染预防与护理\n### 5.3泌尿系统感染预防与护理\n## 6.卧床老人舒适护理的团队协作与质量管理\n### 6.1多学科团队协作与沟通\n### 6.2护理质量评估与持续改进\n### 6.3卧床老人舒适护理的教育培训与实践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卧床老人舒适护理PPT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卧床老人舒适护理的重要性及需求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老年人随着年龄的增长，生理功能逐渐减退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肌肉萎缩，关节僵硬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视力、听力减退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代谢功能降低，容易发生营养不良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老年人心理特点及需求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认知功能逐渐减退，容易产生焦虑、抑郁等情绪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社会交往减少，容易出现孤独感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对生活质量和舒适度要求较高</a:t>
                </a:r>
                <a:endParaRPr/>
              </a:p>
            </p:txBody>
          </p:sp>
        </p:grpSp>
        <p:grpSp>
          <p:nvGrpSpPr>
            <p:cNvPr id="22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老年人舒适护理需求</a:t>
                </a:r>
                <a:endParaRPr/>
              </a:p>
            </p:txBody>
          </p:sp>
          <p:sp>
            <p:nvSpPr>
              <p:cNvPr id="2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创造一个安全、舒适的生活环境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提供合理的饮食、营养管理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保持良好的个人卫生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进行适当的康复锻炼和心理疏导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老年人生理心理特点及需求分析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长期卧床对老人身体的影响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肌肉萎缩、关节僵硬加重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血液循环不畅，容易发生压疮、肺部感染等并发症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消化功能减退，容易出现便秘、胃肠功能紊乱等问题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长期卧床对老人心理的影响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容易产生焦虑、抑郁等情绪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社会交往减少，容易出现孤独感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自尊心受损，对生活质量满意度降低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长期卧床对老人身体心理的影响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舒适护理在卧床老人护理中的重要性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提高老人生活质量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减轻身体不适，提高舒适度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改善心理状况，提高生活满意度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减少并发症的发生，延长寿命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减轻家庭照顾负担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提高照顾者的护理技能，减轻照顾难度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减少因并发症导致的住院次数，降低医疗费用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提高家庭和谐度，减轻家庭压力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卧床老人舒适护理的环境优化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保持室内整洁、通风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定期清扫、消毒，减少细菌、病毒滋生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保持室内空气流通，避免空气污染</a:t>
                </a:r>
                <a:endParaRPr/>
              </a:p>
            </p:txBody>
          </p:sp>
          <p:sp>
            <p:nvSpPr>
              <p:cNvPr id="27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营造舒适的睡眠环境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选择合适的床垫、枕头和被子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保持卧室温度适中，避免过热或过冷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减少噪音、光线干扰，保证老人充足的睡眠</a:t>
                </a:r>
                <a:endParaRPr/>
              </a:p>
            </p:txBody>
          </p:sp>
          <p:sp>
            <p:nvSpPr>
              <p:cNvPr id="27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提供适当的休闲活动空间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摆放舒适的椅子、沙发等家具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放置老人喜欢的书籍、报纸、电视等娱乐设备</a:t>
                </a:r>
                <a:endParaRPr/>
              </a:p>
            </p:txBody>
          </p:sp>
          <p:sp>
            <p:nvSpPr>
              <p:cNvPr id="28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居室环境布置与调整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86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温度调节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保持室内温度适中，避免过热或过冷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使用空调、暖气等设备进行调节</a:t>
                </a:r>
                <a:endParaRPr/>
              </a:p>
            </p:txBody>
          </p:sp>
          <p:pic>
            <p:nvPicPr>
              <p:cNvPr id="290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湿度调节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保持室内湿度适宜，避免过于干燥或潮湿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使用加湿器、除湿器等设备进行调节</a:t>
                </a:r>
                <a:endParaRPr/>
              </a:p>
            </p:txBody>
          </p:sp>
          <p:pic>
            <p:nvPicPr>
              <p:cNvPr id="295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光线调节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保持室内光线柔和，避免刺眼的光线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使用窗帘、遮光窗帘等设备进行调节</a:t>
                </a:r>
                <a:endParaRPr/>
              </a:p>
            </p:txBody>
          </p:sp>
          <p:pic>
            <p:nvPicPr>
              <p:cNvPr id="300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空气净化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使用空气净化器、加湿器等设备改善室内空气质量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保持室内通风良好，避免空气污染</a:t>
                </a:r>
                <a:endParaRPr/>
              </a:p>
            </p:txBody>
          </p:sp>
          <p:pic>
            <p:nvPicPr>
              <p:cNvPr id="305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温度湿度光线调节及空气净化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选择合适的床垫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床垫应具有一定的支撑力和柔软度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避免使用过于硬或过于软的床垫</a:t>
                </a:r>
                <a:endParaRPr/>
              </a:p>
            </p:txBody>
          </p:sp>
          <p:sp>
            <p:nvSpPr>
              <p:cNvPr id="31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选择合适的坐垫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坐垫应具有一定的支撑力和柔软度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可以有效分散压力，避免局部受压</a:t>
                </a:r>
                <a:endParaRPr/>
              </a:p>
            </p:txBody>
          </p:sp>
          <p:sp>
            <p:nvSpPr>
              <p:cNvPr id="31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定期更换床垫和坐垫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床垫和坐垫在长期使用过程中会出现变形、破损等问题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定期更换新的床垫和坐垫，保持舒适度</a:t>
                </a:r>
                <a:endParaRPr/>
              </a:p>
            </p:txBody>
          </p:sp>
          <p:sp>
            <p:nvSpPr>
              <p:cNvPr id="32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预防压疮的床垫与坐垫选择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卧床老人舒适护理的日常生活照顾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提供合理的饮食</a:t>
                </a:r>
                <a:endParaRPr/>
              </a:p>
            </p:txBody>
          </p:sp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根据老人的身体状况和营养需求制定饮食计划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保持饮食多样化，避免过于单一</a:t>
                </a:r>
                <a:endParaRPr/>
              </a:p>
            </p:txBody>
          </p:sp>
        </p:grpSp>
        <p:grpSp>
          <p:nvGrpSpPr>
            <p:cNvPr id="1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保证营养摄入</a:t>
                </a:r>
                <a:endParaRPr/>
              </a:p>
            </p:txBody>
          </p:sp>
          <p:sp>
            <p:nvSpPr>
              <p:cNvPr id="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高蛋白、低脂肪、低糖的饮食原则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确保摄入足够的维生素和矿物质</a:t>
                </a:r>
                <a:endParaRPr/>
              </a:p>
            </p:txBody>
          </p:sp>
        </p:grpSp>
        <p:grpSp>
          <p:nvGrpSpPr>
            <p:cNvPr id="2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注意饮食安全</a:t>
                </a:r>
                <a:endParaRPr/>
              </a:p>
            </p:txBody>
          </p:sp>
          <p:sp>
            <p:nvSpPr>
              <p:cNvPr id="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避免食物过敏、误吞等意外情况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注意食物卫生，防止食物中毒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饮食与营养管理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保持老人皮肤清洁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定期为老人洗澡，保持皮肤清洁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使用温和的洗涤用品，避免皮肤刺激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定期为老人刷牙、漱口，保持口腔卫生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使用含氟牙膏，预防龋齿</a:t>
                </a:r>
                <a:endParaRPr/>
              </a:p>
            </p:txBody>
          </p:sp>
          <p:pic>
            <p:nvPicPr>
              <p:cNvPr id="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头发护理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定期为老人梳理头发，避免头发打结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使用温和的洗发水和护发素，保持头发健康</a:t>
                </a:r>
                <a:endParaRPr/>
              </a:p>
            </p:txBody>
          </p:sp>
          <p:pic>
            <p:nvPicPr>
              <p:cNvPr id="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清洁与个人卫生护理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排泄与卧位变换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协助老人排泄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根据老人的身体状况和需求选择合适的排泄方式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提供适当的排泄工具，避免尴尬和不适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定期变换卧位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避免长时间保持同一姿势，减轻局部受压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根据老人的身体状况和需求选择合适的卧位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https://d.book118.com/656031115223010051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卧床老人舒适护理PPT</vt:lpstr>
      <vt:lpstr>卧床老人舒适护理的重要性及需求</vt:lpstr>
      <vt:lpstr>PowerPoint Presentation</vt:lpstr>
      <vt:lpstr>PowerPoint Presentation</vt:lpstr>
      <vt:lpstr>PowerPoint Presentation</vt:lpstr>
      <vt:lpstr>卧床老人舒适护理的环境优化</vt:lpstr>
      <vt:lpstr>PowerPoint Presentation</vt:lpstr>
      <vt:lpstr>PowerPoint Presentation</vt:lpstr>
      <vt:lpstr>PowerPoint Presentation</vt:lpstr>
      <vt:lpstr>卧床老人舒适护理的日常生活照顾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2024-09-17T21:27:12.190</cp:lastPrinted>
  <dcterms:created xsi:type="dcterms:W3CDTF">2024-09-17T13:27:12Z</dcterms:created>
  <dcterms:modified xsi:type="dcterms:W3CDTF">2024-09-17T13:27:14Z</dcterms:modified>
</cp:coreProperties>
</file>