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8B98F-E096-496B-AF2C-A84FE92BE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9C2FB-1D9E-4CE8-B1B9-AFC841AA1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40121-5DB7-4732-B58E-E9110B549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BECFA-A89B-4D7F-A211-53D80098C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4BC59A-337D-4B3E-ACF3-0200D4135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031396-700A-4FA7-BBDB-992BC5F57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DF571A-DBE3-486F-B221-C039FA7B9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B71502-EE46-411D-B6B9-B097FF936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E19F7-EC3C-4E2C-997A-BC863C9A7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D66F83-EFF2-4DE3-8C5D-FF415126E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F55E3-A316-4196-94D6-0108BFC06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3114523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外卖送餐服务行业骑手职业倦怠分析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外卖送餐服务行业骑手职业倦怠成因
 外卖送餐服务行业骑手职业倦怠表现
 外卖送餐服务行业骑手职业倦怠影响
 外卖送餐服务行业骑手职业倦怠预防
 外卖送餐服务行业骑手职业倦怠干预
 外卖送餐服务行业骑手职业倦怠管理
 外卖送餐服务行业骑手职业倦怠研究意义
 外卖送餐服务行业骑手职业倦怠研究展望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外卖送餐服务行业骑手职业倦怠成因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外卖送餐服务行业骑手职业倦怠分析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外卖送餐服务行业骑手职业倦怠成因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工作时间长：外卖送餐服务行业骑手通常工作时间较长，每天工作10-12小时是常态，有的甚至更长，长时间的工作导致骑手身体疲劳和精神压力过大。</a:t>
            </a:r>
          </a:p>
          <a:p>
            <a:r>
              <a:t>2. 工作强度大：外卖送餐服务行业骑手工作强度大，需要骑着电动车或自行车在城市中穿梭，经常遇到堵车、下雨等恶劣天气，还需要爬楼梯、扛重物等，工作强度大容易导致骑手产生职业倦怠。</a:t>
            </a:r>
          </a:p>
          <a:p>
            <a:r>
              <a:t>3. 工作收入不稳定：外卖送餐服务行业骑手收入不稳定，受订单量、天气等因素影响较大，收入不稳定导致骑手经济压力大，容易产生职业倦怠。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工作时间，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工作时间长：骑手通常需要长时间工作，每天工作10-12小时是常态，有的甚至更长，长时间的工作导致骑手身体疲劳和精神压力过大。</a:t>
            </a:r>
          </a:p>
          <a:p>
            <a:r>
              <a:t>2. 工作时间不规律：骑手的工作时间不规律，经常需要在深夜或凌晨送餐，这导致骑手难以保持规律的作息时间，影响身心健康，容易产生职业倦怠。</a:t>
            </a:r>
          </a:p>
          <a:p>
            <a:r>
              <a:t>3. 工作强度大：骑手需要骑着电动车或自行车在城市中穿梭，经常遇到堵车、下雨等恶劣天气，还需要爬楼梯、扛重物等，工作强度大容易导致骑手产生职业倦怠。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工作压力,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外卖送餐服务行业骑手职业倦怠成因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工作环境，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工作环境嘈杂：外卖送餐服务行业骑手工作环境嘈杂，经常需要在马路上骑车送餐，汽车喇叭声、人群嘈杂声等噪音容易导致骑手产生烦躁和焦虑情绪，影响工作效率和心情，容易产生职业倦怠。</a:t>
            </a:r>
          </a:p>
          <a:p>
            <a:r>
              <a:t>2. 工作环境脏乱：外卖送餐服务行业骑手工作环境脏乱，经常需要在餐馆、小吃摊等地方取餐，这些地方的环境卫生往往较差，容易滋生细菌和病毒，对骑手的身心健康造成威胁，容易产生职业倦怠。</a:t>
            </a:r>
          </a:p>
          <a:p>
            <a:r>
              <a:t>3. 工作环境危险：外卖送餐服务行业骑手工作环境危险，经常需要骑车在马路上穿梭，容易发生交通事故，此外，骑手还经常需要爬楼梯、扛重物，存在摔伤、扭伤等风险，工作环境危险容易导致骑手产生紧张和焦虑情绪，影响工作效率和心情，容易产生职业倦怠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职业发展，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职业发展前景有限：外卖送餐服务行业骑手职业发展前景有限，大多数骑手只能从事送餐工作，晋升空间狭窄，缺乏职业发展机会，这容易导致骑手产生职业倦怠。</a:t>
            </a:r>
          </a:p>
          <a:p>
            <a:r>
              <a:t>2. 职业发展平台缺失：外卖送餐服务行业缺乏职业发展平台，骑手很难获得职业培训和技能提升的机会，这导致骑手难以提高工作技能和职业竞争力，影响职业发展，容易产生职业倦怠。</a:t>
            </a:r>
          </a:p>
          <a:p>
            <a:r>
              <a:t>3. 职业发展路径不明确：外卖送餐服务行业职业发展路径不明确，骑手难以规划自己的职业生涯，这导致骑手缺乏职业目标和方向，容易产生迷茫和挫败情绪，影响工作动力和积极性，容易产生职业倦怠。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外卖送餐服务行业骑手职业倦怠成因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职业认同，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社会地位低：外卖送餐服务行业骑手社会地位低，经常被认为是低端职业，这导致骑手难以获得社会的尊重和认可，容易产生自卑和挫败情绪，影响工作动力和积极性，容易产生职业倦怠。</a:t>
            </a:r>
          </a:p>
          <a:p>
            <a:r>
              <a:t>2. 职业价值感低：外卖送餐服务行业骑手职业价值感低，很多人认为送餐工作只是一份简单重复的体力劳动，没有技术含量和创造性，这导致骑手难以找到职业价值和意义，容易产生空虚和厌倦情绪，影响工作动力和积极性，容易产生职业倦怠。</a:t>
            </a:r>
          </a:p>
          <a:p>
            <a:r>
              <a:t>3. 职业认同感弱：外卖送餐服务行业骑手职业认同感弱，很多人只是把送餐工作当成一份临时工作或过渡工作，缺乏对送餐行业的认同和热爱，这导致骑手难以融入送餐行业，容易产生疏离和冷漠情绪，影响工作动力和积极性，容易产生职业倦怠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外卖送餐服务行业骑手职业倦怠成因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职业危害，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身体健康危害：外卖送餐服务行业骑手经常需要长时间骑车送餐，这容易导致骑手出现肌肉酸痛、关节疼痛、腰椎疼痛等身体健康问题，此外，骑手还经常需要在恶劣天气下送餐，这容易导致骑手感冒、发烧等疾病。</a:t>
            </a:r>
          </a:p>
          <a:p>
            <a:r>
              <a:t>2. 心理健康危害：外卖送餐服务行业骑手经常需要面对恶劣的天气、拥堵的交通和不友好的客户，这容易导致骑手出现焦虑、抑郁、烦躁等心理健康问题，此外，骑手还经常需要长时间独自行驶，这容易导致骑手产生孤独和空虚感。</a:t>
            </a:r>
          </a:p>
          <a:p>
            <a:r>
              <a:t>3. 安全隐患：外卖送餐服务行业骑手经常需要在马路上骑车送餐，这容易发生交通事故，此外，骑手还经常需要爬楼梯、扛重物，存在摔伤、扭伤等风险。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外卖送餐服务行业骑手职业倦怠表现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外卖送餐服务行业骑手职业倦怠分析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外卖送餐服务行业骑手职业倦怠表现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高强度工作压力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工作时间长，配送高峰期有时需要连续工作十几个小时。</a:t>
            </a:r>
          </a:p>
          <a:p>
            <a:r>
              <a:t>2. 工作强度大，需要骑手在短时间内配送大量订单，常超时完成，超时即为扣罚。</a:t>
            </a:r>
          </a:p>
          <a:p>
            <a:r>
              <a:t>3. 工作环境恶劣，骑手常年风吹日晒，还要面对道路交通的各种危险。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低收入回报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配送费偏低，骑手往往只能拿到很低的报酬。</a:t>
            </a:r>
          </a:p>
          <a:p>
            <a:r>
              <a:t>2. 订单分配不合理，有的骑手可能一天都收不到几个单，而有的骑手却要忙到深夜。</a:t>
            </a:r>
          </a:p>
          <a:p>
            <a:r>
              <a:t>3. 扣罚制度严苛，骑手经常因为超时或其他原因被扣罚。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外卖送餐服务行业骑手职业倦怠表现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缺乏职业发展前景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骑手的工作没有晋升空间，也没有职业发展前景。</a:t>
            </a:r>
          </a:p>
          <a:p>
            <a:r>
              <a:t>2. 骑手的工作不稳定，随时可能被平台辞退。</a:t>
            </a:r>
          </a:p>
          <a:p>
            <a:r>
              <a:t>3. 骑手的工作没有保障，没有五险一金，也没有带薪休假。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社会地位低下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骑手的工作被认为是低贱的，社会地位低下。</a:t>
            </a:r>
          </a:p>
          <a:p>
            <a:r>
              <a:t>2. 骑手经常受到顾客的歧视和辱骂。</a:t>
            </a:r>
          </a:p>
          <a:p>
            <a:r>
              <a:t>3. 骑手的工作不体面，经常被认为是不务正业。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外卖送餐服务行业骑手职业倦怠表现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心理健康问题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骑手经常感到焦虑、抑郁和孤独。</a:t>
            </a:r>
          </a:p>
          <a:p>
            <a:r>
              <a:t>2. 骑手的工作压力大，经常出现睡眠障碍和饮食失调。</a:t>
            </a:r>
          </a:p>
          <a:p>
            <a:r>
              <a:t>3. 骑手的工作不稳定，经常担心失业和收入问题。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工作-家庭冲突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骑手的工作时间长，经常需要加班，这导致他们很难有时间陪伴家人。</a:t>
            </a:r>
          </a:p>
          <a:p>
            <a:r>
              <a:t>2. 骑手的工作压力大，经常将工作上的情绪带回家，这导致他们与家人经常发生冲突。</a:t>
            </a:r>
          </a:p>
          <a:p>
            <a:r>
              <a:t>3. 骑手的工作不稳定，经常担心失业，这导致他们很难为家人提供稳定的生活。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外卖送餐服务行业骑手职业倦怠影响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外卖送餐服务行业骑手职业倦怠分析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外卖送餐服务行业骑手职业倦怠影响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职业认同感下降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外卖送餐服务行业骑手的工作环境和薪酬待遇相对较差，导致骑手缺乏职业认同感。</a:t>
            </a:r>
          </a:p>
          <a:p>
            <a:r>
              <a:t>2. 外卖送餐服务行业骑手的工作强度大，时间不固定，经常面临超时超量的配送任务，导致骑手身心俱疲，职业认同感下降。</a:t>
            </a:r>
          </a:p>
          <a:p>
            <a:r>
              <a:t>3. 外卖送餐服务行业骑手的工作安全得不到保障，经常面临交通事故、暴力事件等安全隐患，导致骑手缺乏职业安全感，职业认同感下降。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心理健康问题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外卖送餐服务行业骑手的工作压力大，经常面临超时超量的配送任务和顾客的投诉，导致骑手心理压力大，容易出现焦虑、抑郁等心理问题。</a:t>
            </a:r>
          </a:p>
          <a:p>
            <a:r>
              <a:t>2. 外卖送餐服务行业骑手的工作环境相对恶劣，经常面临风吹日晒雨淋等恶劣天气，导致骑手容易出现身体健康问题，如感冒、肠胃炎等，进而影响心理健康。</a:t>
            </a:r>
          </a:p>
          <a:p>
            <a:r>
              <a:t>3. 外卖送餐服务行业骑手经常面临孤独和寂寞，尤其是夜间配送时，骑手往往独自一人在路上穿梭，容易产生孤独和寂寞感，进而影响心理健康。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外卖送餐服务行业骑手职业倦怠影响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工作满意度降低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外卖送餐服务行业骑手的工作强度大，薪酬待遇相对较差，导致骑手工作满意度降低。</a:t>
            </a:r>
          </a:p>
          <a:p>
            <a:r>
              <a:t>2. 外卖送餐服务行业骑手的工作环境相对恶劣，经常面临风吹日晒雨淋等恶劣天气，导致骑手工作满意度降低。</a:t>
            </a:r>
          </a:p>
          <a:p>
            <a:r>
              <a:t>3. 外卖送餐服务行业骑手的工作安全得不到保障，经常面临交通事故、暴力事件等安全隐患，导致骑手工作满意度降低。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离职率高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外卖送餐服务行业骑手职业倦怠会导致离职率高。</a:t>
            </a:r>
          </a:p>
          <a:p>
            <a:r>
              <a:t>2. 外卖送餐服务行业骑手工作强度大，薪酬待遇相对较差，导致骑手离职率高。</a:t>
            </a:r>
          </a:p>
          <a:p>
            <a:r>
              <a:t>3. 外卖送餐服务行业骑手的工作环境相对恶劣，经常面临风吹日晒雨淋等恶劣天气，导致骑手离职率高。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外卖送餐服务行业骑手职业倦怠影响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服务质量下降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外卖送餐服务行业骑手职业倦怠会导致服务质量下降。</a:t>
            </a:r>
          </a:p>
          <a:p>
            <a:r>
              <a:t>2. 外卖送餐服务行业骑手工作强度大，超时超量的配送任务导致骑手疲惫不堪，服务态度差，容易与顾客发生冲突，服务质量下降。</a:t>
            </a:r>
          </a:p>
          <a:p>
            <a:r>
              <a:t>3. 外卖送餐服务行业骑手的工作环境相对恶劣，经常面临风吹日晒雨淋等恶劣天气，导致骑手情绪烦躁，服务质量下降。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声誉受损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外卖送餐服务行业骑手职业倦怠导致服务质量下降，顾客投诉增加，平台声誉受损。</a:t>
            </a:r>
          </a:p>
          <a:p>
            <a:r>
              <a:t>2. 外卖送餐服务行业骑手经常因超时超量配送、服务态度差等原因与顾客发生冲突，导致负面新闻增加，平台声誉受损。</a:t>
            </a:r>
          </a:p>
          <a:p>
            <a:r>
              <a:t>3. 外卖送餐服务行业骑手经常因交通事故、暴力事件等安全隐患导致人身伤害，导致负面新闻增加，平台声誉受损。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外卖送餐服务行业骑手职业倦怠预防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外卖送餐服务行业骑手职业倦怠分析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外卖送餐服务行业骑手职业倦怠预防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明确工作目标和职业规划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为骑手提供明确的职业发展路径，让他们看到未来的发展前景，从而激发他们的工作热情。</a:t>
            </a:r>
          </a:p>
          <a:p>
            <a:r>
              <a:t>2. 定期评估骑手的绩效，并给予他们反馈，帮助他们了解自己的优势和不足，以便于他们改进自己的工作表现。</a:t>
            </a:r>
          </a:p>
          <a:p>
            <a:r>
              <a:t>3. 为骑手提供培训和发展的机会，帮助他们提高他们的技能和知识，从而使他们能够更好地适应工作中的挑战。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营造积极的工作氛围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建立团队归属感，让骑手感受到自己是被重视和认可的，从而激发他们的工作热情。</a:t>
            </a:r>
          </a:p>
          <a:p>
            <a:r>
              <a:t>2. 鼓励骑手之间的合作与交流，为他们创造一个相互支持和鼓励的工作环境。</a:t>
            </a:r>
          </a:p>
          <a:p>
            <a:r>
              <a:t>3. 定期举行一些团队活动，如骑行比赛、聚餐等，以增进骑手之间的感情，加强团队凝聚力。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https://d.book118.com/656031145234010051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外卖送餐服务行业骑手职业倦怠成因</vt:lpstr>
      <vt:lpstr> 外卖送餐服务行业骑手职业倦怠成因</vt:lpstr>
      <vt:lpstr> 外卖送餐服务行业骑手职业倦怠成因</vt:lpstr>
      <vt:lpstr> 外卖送餐服务行业骑手职业倦怠成因</vt:lpstr>
      <vt:lpstr> 外卖送餐服务行业骑手职业倦怠成因</vt:lpstr>
      <vt:lpstr> 外卖送餐服务行业骑手职业倦怠表现</vt:lpstr>
      <vt:lpstr> 外卖送餐服务行业骑手职业倦怠表现</vt:lpstr>
      <vt:lpstr> 外卖送餐服务行业骑手职业倦怠表现</vt:lpstr>
      <vt:lpstr> 外卖送餐服务行业骑手职业倦怠表现</vt:lpstr>
      <vt:lpstr> 外卖送餐服务行业骑手职业倦怠影响</vt:lpstr>
      <vt:lpstr> 外卖送餐服务行业骑手职业倦怠影响</vt:lpstr>
      <vt:lpstr> 外卖送餐服务行业骑手职业倦怠影响</vt:lpstr>
      <vt:lpstr> 外卖送餐服务行业骑手职业倦怠影响</vt:lpstr>
      <vt:lpstr> 外卖送餐服务行业骑手职业倦怠预防</vt:lpstr>
      <vt:lpstr> 外卖送餐服务行业骑手职业倦怠预防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2024-09-18T00:13:20.070</cp:lastPrinted>
  <dcterms:created xsi:type="dcterms:W3CDTF">2024-09-17T16:13:20Z</dcterms:created>
  <dcterms:modified xsi:type="dcterms:W3CDTF">2024-09-17T16:13:22Z</dcterms:modified>
</cp:coreProperties>
</file>