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85A3E7-2BBC-4CFF-993E-BD4C9FDAD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CFB7F7-A6D6-42A8-8615-E83829F68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D0486F-1DE8-4224-A229-081249560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4017C5-2944-4A46-A53B-A0ACC698A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1CAF86-AA57-455A-A0CA-0E9A3EAB7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3A7A9D-1CBB-4BEC-B38B-069674468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E2F91B-03B5-4ECF-93EF-D3C51FBCA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946A82-5628-4FB1-8C4A-11070A8C3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2D221B-04B4-4C4F-B27F-D43E15D68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E9F340-8BE3-452D-A31E-CD9F85427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421D8A-FF43-48C7-ACB6-A524EFF69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031214005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中小学人工智能教育的实践教学与实习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中小学人工智能教育概述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实践教学在中小学数学中的应用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实习项目的设计与实施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中小学人工智能教育面临的挑战与对策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中小学人工智能教育的发展前景与展望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中小学人工智能教育概述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34" r="3263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419" r="3341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人工智能教育是指在中小学阶段开展的，以培养学生对人工智能的认知、技能和素养为目标的教育活动。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培养学生的创新思维、编程能力、数据处理能力、问题解决能力等，为未来人工智能时代的发展做好准备。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人工智能教育的定义与目标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22" r="152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随着人工智能技术的快速发展，未来的社会将更加依赖人工智能技术。中小学阶段的人工智能教育能够帮助学生适应未来社会的发展。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人工智能教育不仅涉及到技术知识，还涉及到创新思维、团队合作、沟通表达等多个方面。因此，人工智能教育有助于提高学生的综合素质。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中小学阶段人工智能教育的重要性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提高综合素质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适应未来发展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国内外发展现状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国内外中小学人工智能教育的发展水平参差不齐。一些国家已经将人工智能教育纳入了课程体系，而另一些国家则还在探索阶段。同时，随着人工智能技术的不断发展，中小学人工智能教育的内容和形式也在不断更新和丰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中小学人工智能教育将更加注重实践和应用，将更多地与实际场景相结合，培养学生的实际操作能力。同时，随着技术的不断发展，中小学人工智能教育也将更加注重与其他学科的融合，促进跨学科的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中中小学人工智能教育的发展现状与趋势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实践教学在中小学数学中的应用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t="1418" b="1418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t="1418" b="1418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t="1418" b="1418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实践教学在中小学数学中的应用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实习项目的设计与实施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通过实习项目，使学生了解人工智能的基本概念、原理和应用，培养学生对人工智能的兴趣和探索精神，提高学生的实践能力和创新思维。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介绍人工智能的基本概念、发展历程和应用领域，让学生对人工智能有初步的认识。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学习一门编程语言和相关的开发工具，让学生能够进行简单的算法设计和编程实现。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介绍机器学习和深度学习的基本原理和应用，让学生了解常见的算法和模型。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学生分组进行实践项目，选择一个实际应用场景，设计并实现一个人工智能解决方案。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人工智能基础知识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机器学习和深度学习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实践项目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编程语言和开发工具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实习项目的目标与内容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https://d.book118.com/656031214005010034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2024-09-02T23:28:30.188</cp:lastPrinted>
  <dcterms:created xsi:type="dcterms:W3CDTF">2024-09-02T15:28:30Z</dcterms:created>
  <dcterms:modified xsi:type="dcterms:W3CDTF">2024-09-02T15:28:31Z</dcterms:modified>
</cp:coreProperties>
</file>