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7D45DB-31BE-4C80-AB1A-B5630F548F8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50C18-CF6B-4B91-AB72-89E131091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524B1-91E5-43F6-BA2D-94262D805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FDE21-E4B8-43ED-BEC8-A166467BE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03993-C9BB-40E6-AB96-8A4ADBFC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79685-4523-448C-8D18-A173D7A7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0A001-5FB1-4CC9-A2D2-1D5CA55A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5A4DB-813C-406D-B6D5-3A076DB1A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F3FE5-0B82-4161-8ACE-D16B6F367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EFE52-F8C2-4D0D-BBA4-F147A46B4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5DBE9-F32D-4FB0-8D72-A924E100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C454F-BF8C-4DBF-A11A-F93EFE12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046D6D-6B9E-4802-955B-ABFC69D766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1C8706-75FB-4A4E-9CCD-FDA984E87B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123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礼仪培训在企业发展中的作用与价值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礼仪培训的内容和形式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礼仪培训的成功案例分析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理解礼仪培训的重要性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企业文化与礼仪培训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礼仪培训作为企业文化的重要组成部分，能够帮助员工树立正确的价值观和行为规范。通过礼仪培训，员工可以更好地理解和遵守企业文化，从而提升整体企业形象。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展现企业专业性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增强企业专业性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提升企业信誉度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赢得客户信任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提升品牌知名度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员工个人发展的意义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礼仪培训不仅有助于提升员工的个人修养和综合素质，更重要的是可以引导员工树立正确的职业态度和价值观，从而促进员工自身的职业发展。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礼仪培训的长期价值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树立良好企业形象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建立和谐企业氛围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企业中非常重要的一环，涵盖了员工在工作场所中的言行举止、着装等方方面面。正确的商务礼仪可以提升企业形象，增加商业机会。通过礼仪培训，员工能够学习到如何在商务场合中表现得体，增加企业的专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懂得感恩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表达感谢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礼仪宴会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礼仪派头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仪式感强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热情款待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礼节周到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注意礼仪细节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通过公司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和公司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的案例可以看出，礼仪培训对企业发展具有积极作用。公司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通过提升员工服务意识，提高了客户满意度；公司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则通过改善内部沟通效果，增进了员工间的合作与协调能力。礼仪培训不仅仅停留在表面礼仪，更是潜移默化地影响企业文化和发展方向。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观察员工表现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奖惩制度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反馈问卷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测试员工掌握情况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设定明确的培训目标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在进行礼仪培训时，首先需要确定培训对象，明确受训人员的范围和需求。接着，设定明确的培训内容，确保培训的重点清晰明了，以提高培训效果。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制定有效的培训计划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明确培训周期和安排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选择适合受训人员的培训方式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确定培训方式和形式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落实培训资源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确保培训过程专业性和有效性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配备专业的培训师资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营造良好的学习氛围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提供优质的培训场地和设施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https://d.book118.com/656031230012010104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礼仪培训在企业发展中的作用与价值</vt:lpstr>
      <vt:lpstr>目录</vt:lpstr>
      <vt:lpstr>第一章 理解礼仪培训的重要性</vt:lpstr>
      <vt:lpstr> </vt:lpstr>
      <vt:lpstr>礼仪培训的重要性</vt:lpstr>
      <vt:lpstr>礼仪培训对企业形象的影响</vt:lpstr>
      <vt:lpstr> </vt:lpstr>
      <vt:lpstr>礼仪培训的长期价值</vt:lpstr>
      <vt:lpstr>第2章 礼仪培训的内容和形式</vt:lpstr>
      <vt:lpstr> </vt:lpstr>
      <vt:lpstr>礼仪礼节</vt:lpstr>
      <vt:lpstr>礼仪宴会</vt:lpstr>
      <vt:lpstr>礼仪培训的形式</vt:lpstr>
      <vt:lpstr>礼仪培训的案例分析</vt:lpstr>
      <vt:lpstr>礼仪培训的评估方法</vt:lpstr>
      <vt:lpstr>第3章 礼仪培训的实施策略</vt:lpstr>
      <vt:lpstr> </vt:lpstr>
      <vt:lpstr>制定有效的培训计划</vt:lpstr>
      <vt:lpstr>落实培训资源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2024-09-29T14:04:04.228</cp:lastPrinted>
  <dcterms:created xsi:type="dcterms:W3CDTF">2024-09-29T06:04:04Z</dcterms:created>
  <dcterms:modified xsi:type="dcterms:W3CDTF">2024-09-29T06:04:06Z</dcterms:modified>
</cp:coreProperties>
</file>